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1" r:id="rId1"/>
    <p:sldMasterId id="2147483672" r:id="rId2"/>
  </p:sldMasterIdLst>
  <p:notesMasterIdLst>
    <p:notesMasterId r:id="rId49"/>
  </p:notesMasterIdLst>
  <p:sldIdLst>
    <p:sldId id="256" r:id="rId3"/>
    <p:sldId id="281" r:id="rId4"/>
    <p:sldId id="257" r:id="rId5"/>
    <p:sldId id="258" r:id="rId6"/>
    <p:sldId id="259" r:id="rId7"/>
    <p:sldId id="260" r:id="rId8"/>
    <p:sldId id="261" r:id="rId9"/>
    <p:sldId id="262" r:id="rId10"/>
    <p:sldId id="282" r:id="rId11"/>
    <p:sldId id="283" r:id="rId12"/>
    <p:sldId id="284" r:id="rId13"/>
    <p:sldId id="265" r:id="rId14"/>
    <p:sldId id="266" r:id="rId15"/>
    <p:sldId id="286" r:id="rId16"/>
    <p:sldId id="288" r:id="rId17"/>
    <p:sldId id="317" r:id="rId18"/>
    <p:sldId id="318" r:id="rId19"/>
    <p:sldId id="319" r:id="rId20"/>
    <p:sldId id="320" r:id="rId21"/>
    <p:sldId id="321" r:id="rId22"/>
    <p:sldId id="322" r:id="rId23"/>
    <p:sldId id="323" r:id="rId24"/>
    <p:sldId id="270" r:id="rId25"/>
    <p:sldId id="271" r:id="rId26"/>
    <p:sldId id="272" r:id="rId27"/>
    <p:sldId id="297" r:id="rId28"/>
    <p:sldId id="299" r:id="rId29"/>
    <p:sldId id="300" r:id="rId30"/>
    <p:sldId id="301" r:id="rId31"/>
    <p:sldId id="302" r:id="rId32"/>
    <p:sldId id="303" r:id="rId33"/>
    <p:sldId id="298" r:id="rId34"/>
    <p:sldId id="296"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24" r:id="rId48"/>
  </p:sldIdLst>
  <p:sldSz cx="9144000" cy="5143500" type="screen16x9"/>
  <p:notesSz cx="6858000" cy="9144000"/>
  <p:embeddedFontLst>
    <p:embeddedFont>
      <p:font typeface="Baveuse" panose="02000700000000000000" pitchFamily="2" charset="77"/>
      <p:regular r:id="rId50"/>
    </p:embeddedFont>
    <p:embeddedFont>
      <p:font typeface="Calibri" panose="020F0502020204030204" pitchFamily="34" charset="0"/>
      <p:regular r:id="rId51"/>
      <p:bold r:id="rId52"/>
      <p:italic r:id="rId53"/>
      <p:boldItalic r:id="rId54"/>
    </p:embeddedFont>
    <p:embeddedFont>
      <p:font typeface="Century Schoolbook" panose="02040604050505020304" pitchFamily="18" charset="0"/>
      <p:regular r:id="rId55"/>
      <p:bold r:id="rId56"/>
      <p:italic r:id="rId57"/>
      <p:boldItalic r:id="rId58"/>
    </p:embeddedFont>
    <p:embeddedFont>
      <p:font typeface="Jokerman" pitchFamily="82" charset="77"/>
      <p:regular r:id="rId59"/>
    </p:embeddedFont>
    <p:embeddedFont>
      <p:font typeface="Limelight" panose="020B0604020202020204" pitchFamily="34" charset="0"/>
      <p:regular r:id="rId60"/>
    </p:embeddedFont>
    <p:embeddedFont>
      <p:font typeface="Segoe UI" panose="020B0502040204020203" pitchFamily="34" charset="0"/>
      <p:regular r:id="rId61"/>
      <p:bold r:id="rId62"/>
      <p:italic r:id="rId63"/>
      <p:boldItalic r:id="rId64"/>
    </p:embeddedFont>
    <p:embeddedFont>
      <p:font typeface="Tahoma" panose="020B0604030504040204" pitchFamily="3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C1F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6463" autoAdjust="0"/>
  </p:normalViewPr>
  <p:slideViewPr>
    <p:cSldViewPr snapToGrid="0">
      <p:cViewPr varScale="1">
        <p:scale>
          <a:sx n="122" d="100"/>
          <a:sy n="122" d="100"/>
        </p:scale>
        <p:origin x="800" y="200"/>
      </p:cViewPr>
      <p:guideLst>
        <p:guide orient="horz" pos="1620"/>
        <p:guide pos="2880"/>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4.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361197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i="1" dirty="0"/>
              <a:t>Notes to facilitators in italics.</a:t>
            </a:r>
            <a:endParaRPr sz="1200" dirty="0"/>
          </a:p>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t>Testing is used in schools to measure student achievement. The Minnesota Comprehensive Assessments (MCA) are the state tests that help districts measure student progress toward Minnesota’s academic standards. Students take tests in reading and math, beginning in grade 3, and science in grade 5.  These tests are</a:t>
            </a:r>
            <a:r>
              <a:rPr lang="en-US" baseline="0" dirty="0"/>
              <a:t> a challenge for DLI students who may have received initial literacy instruction in Spanish during the primary grades. Because of the lag in their English reading skills, they may score poorly not only in English reading but in math and science as well.  This affects both groups of students.  English home language speakers will likely score lower than their third grade peers, though they usually catch up within a year </a:t>
            </a:r>
            <a:r>
              <a:rPr lang="en-US" sz="1100" dirty="0">
                <a:solidFill>
                  <a:srgbClr val="002060"/>
                </a:solidFill>
                <a:latin typeface="Calibri" panose="020F0502020204030204" pitchFamily="34" charset="0"/>
                <a:cs typeface="Calibri" panose="020F0502020204030204" pitchFamily="34" charset="0"/>
              </a:rPr>
              <a:t>after formal instruction in English language arts begins, </a:t>
            </a:r>
            <a:r>
              <a:rPr lang="en-US" baseline="0" dirty="0"/>
              <a:t>  Hmong speakers, however, take much longer to develop strong enough English literacy skills to do well on standardized tests.  Another consequence of statewide testing is that schools feel pressured to start English earlier than they need to in order to show high test scores on the MCA.</a:t>
            </a: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i="0" baseline="0" dirty="0">
              <a:solidFill>
                <a:srgbClr val="FF0000"/>
              </a:solidFill>
            </a:endParaRPr>
          </a:p>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solidFill>
                  <a:schemeClr val="dk1"/>
                </a:solidFill>
                <a:effectLst/>
                <a:latin typeface="Arial"/>
                <a:ea typeface="Arial"/>
                <a:cs typeface="Arial"/>
                <a:sym typeface="Arial"/>
              </a:rPr>
              <a:t>Kev </a:t>
            </a:r>
            <a:r>
              <a:rPr lang="en-US" sz="1100" b="0" i="0" u="none" strike="noStrike" cap="none" dirty="0" err="1">
                <a:solidFill>
                  <a:schemeClr val="dk1"/>
                </a:solidFill>
                <a:effectLst/>
                <a:latin typeface="Arial"/>
                <a:ea typeface="Arial"/>
                <a:cs typeface="Arial"/>
                <a:sym typeface="Arial"/>
              </a:rPr>
              <a:t>soj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yam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Tus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Minnesota Comprehensive Assessments (MCA)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lav</a:t>
            </a:r>
            <a:r>
              <a:rPr lang="en-US" sz="1100" b="0" i="0" u="none" strike="noStrike" cap="none" dirty="0">
                <a:solidFill>
                  <a:schemeClr val="dk1"/>
                </a:solidFill>
                <a:effectLst/>
                <a:latin typeface="Arial"/>
                <a:ea typeface="Arial"/>
                <a:cs typeface="Arial"/>
                <a:sym typeface="Arial"/>
              </a:rPr>
              <a:t> MN.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sab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sab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qib</a:t>
            </a:r>
            <a:r>
              <a:rPr lang="en-US" sz="1100" b="0" i="0" u="none" strike="noStrike" cap="none" dirty="0">
                <a:solidFill>
                  <a:schemeClr val="dk1"/>
                </a:solidFill>
                <a:effectLst/>
                <a:latin typeface="Arial"/>
                <a:ea typeface="Arial"/>
                <a:cs typeface="Arial"/>
                <a:sym typeface="Arial"/>
              </a:rPr>
              <a:t> 3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ntxiv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txuj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qhib</a:t>
            </a:r>
            <a:r>
              <a:rPr lang="en-US" sz="1100" b="0" i="0" u="none" strike="noStrike" cap="none" dirty="0">
                <a:solidFill>
                  <a:schemeClr val="dk1"/>
                </a:solidFill>
                <a:effectLst/>
                <a:latin typeface="Arial"/>
                <a:ea typeface="Arial"/>
                <a:cs typeface="Arial"/>
                <a:sym typeface="Arial"/>
              </a:rPr>
              <a:t> 5.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Hmoob</a:t>
            </a:r>
            <a:r>
              <a:rPr lang="en-US" sz="1100" b="0" i="0" u="none" strike="noStrike" cap="none" dirty="0">
                <a:solidFill>
                  <a:schemeClr val="dk1"/>
                </a:solidFill>
                <a:effectLst/>
                <a:latin typeface="Arial"/>
                <a:ea typeface="Arial"/>
                <a:cs typeface="Arial"/>
                <a:sym typeface="Arial"/>
              </a:rPr>
              <a:t>. Vim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hmoob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qis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tub </a:t>
            </a:r>
            <a:r>
              <a:rPr lang="en-US" sz="1100" b="0" i="0" u="none" strike="noStrike" cap="none" dirty="0" err="1">
                <a:solidFill>
                  <a:schemeClr val="dk1"/>
                </a:solidFill>
                <a:effectLst/>
                <a:latin typeface="Arial"/>
                <a:ea typeface="Arial"/>
                <a:cs typeface="Arial"/>
                <a:sym typeface="Arial"/>
              </a:rPr>
              <a:t>ntxhais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Qib</a:t>
            </a:r>
            <a:r>
              <a:rPr lang="en-US" sz="1100" b="0" i="0" u="none" strike="noStrike" cap="none" dirty="0">
                <a:solidFill>
                  <a:schemeClr val="dk1"/>
                </a:solidFill>
                <a:effectLst/>
                <a:latin typeface="Arial"/>
                <a:ea typeface="Arial"/>
                <a:cs typeface="Arial"/>
                <a:sym typeface="Arial"/>
              </a:rPr>
              <a:t> 3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yam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Tiamsis</a:t>
            </a:r>
            <a:r>
              <a:rPr lang="en-US" sz="1100" b="0" i="0" u="none" strike="noStrike" cap="none" dirty="0">
                <a:solidFill>
                  <a:schemeClr val="dk1"/>
                </a:solidFill>
                <a:effectLst/>
                <a:latin typeface="Arial"/>
                <a:ea typeface="Arial"/>
                <a:cs typeface="Arial"/>
                <a:sym typeface="Arial"/>
              </a:rPr>
              <a:t> li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xyoo</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qab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zoo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yam li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Hmoob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hawm</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tshua</a:t>
            </a:r>
            <a:r>
              <a:rPr lang="en-US" sz="1100" b="0" i="0" u="none" strike="noStrike" cap="none" dirty="0">
                <a:solidFill>
                  <a:schemeClr val="dk1"/>
                </a:solidFill>
                <a:effectLst/>
                <a:latin typeface="Arial"/>
                <a:ea typeface="Arial"/>
                <a:cs typeface="Arial"/>
                <a:sym typeface="Arial"/>
              </a:rPr>
              <a:t> zoo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vim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qhia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ntxov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thiaj</a:t>
            </a:r>
            <a:r>
              <a:rPr lang="en-US" sz="1100" b="0" i="0" u="none" strike="noStrike" cap="none" dirty="0">
                <a:solidFill>
                  <a:schemeClr val="dk1"/>
                </a:solidFill>
                <a:effectLst/>
                <a:latin typeface="Arial"/>
                <a:ea typeface="Arial"/>
                <a:cs typeface="Arial"/>
                <a:sym typeface="Arial"/>
              </a:rPr>
              <a:t> li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no zoo.</a:t>
            </a:r>
            <a:r>
              <a:rPr lang="en-US" sz="1100" b="1" i="0" u="none" strike="noStrike" cap="none" dirty="0">
                <a:solidFill>
                  <a:schemeClr val="dk1"/>
                </a:solidFill>
                <a:effectLst/>
                <a:latin typeface="Arial"/>
                <a:ea typeface="Arial"/>
                <a:cs typeface="Arial"/>
                <a:sym typeface="Arial"/>
              </a:rPr>
              <a:t> </a:t>
            </a:r>
            <a:endParaRPr lang="en" i="0" dirty="0">
              <a:solidFill>
                <a:srgbClr val="FF0000"/>
              </a:solidFill>
            </a:endParaRPr>
          </a:p>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08022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spcBef>
                <a:spcPts val="0"/>
              </a:spcBef>
              <a:buNone/>
            </a:pPr>
            <a:r>
              <a:rPr lang="en" i="1" dirty="0">
                <a:solidFill>
                  <a:srgbClr val="FF0000"/>
                </a:solidFill>
              </a:rPr>
              <a:t>Answer</a:t>
            </a:r>
            <a:r>
              <a:rPr lang="en" i="0" dirty="0">
                <a:solidFill>
                  <a:srgbClr val="FF0000"/>
                </a:solidFill>
              </a:rPr>
              <a:t>: </a:t>
            </a:r>
            <a:r>
              <a:rPr lang="en" i="1" dirty="0">
                <a:solidFill>
                  <a:srgbClr val="FF0000"/>
                </a:solidFill>
              </a:rPr>
              <a:t>- b and c.</a:t>
            </a:r>
          </a:p>
          <a:p>
            <a:pPr lvl="0">
              <a:spcBef>
                <a:spcPts val="0"/>
              </a:spcBef>
              <a:buNone/>
            </a:pPr>
            <a:r>
              <a:rPr lang="en" i="1" dirty="0">
                <a:solidFill>
                  <a:srgbClr val="FF0000"/>
                </a:solidFill>
              </a:rPr>
              <a:t>Explain a:  </a:t>
            </a:r>
            <a:r>
              <a:rPr lang="en" b="1" i="0" dirty="0">
                <a:solidFill>
                  <a:srgbClr val="FF0000"/>
                </a:solidFill>
              </a:rPr>
              <a:t>Some</a:t>
            </a:r>
            <a:r>
              <a:rPr lang="en" i="0" dirty="0">
                <a:solidFill>
                  <a:srgbClr val="FF0000"/>
                </a:solidFill>
              </a:rPr>
              <a:t> children – especially those who have had a literacy-rich</a:t>
            </a:r>
            <a:r>
              <a:rPr lang="en" i="0" baseline="0" dirty="0">
                <a:solidFill>
                  <a:srgbClr val="FF0000"/>
                </a:solidFill>
              </a:rPr>
              <a:t> home  environment- may do well on the tests, but this </a:t>
            </a:r>
            <a:r>
              <a:rPr lang="en" i="0" dirty="0">
                <a:solidFill>
                  <a:srgbClr val="FF0000"/>
                </a:solidFill>
              </a:rPr>
              <a:t>is not the expectation.</a:t>
            </a:r>
          </a:p>
          <a:p>
            <a:pPr lvl="0">
              <a:spcBef>
                <a:spcPts val="0"/>
              </a:spcBef>
              <a:buNone/>
            </a:pPr>
            <a:endParaRPr lang="en" i="0" dirty="0">
              <a:solidFill>
                <a:srgbClr val="FF0000"/>
              </a:solidFill>
            </a:endParaRPr>
          </a:p>
          <a:p>
            <a:pPr lvl="0">
              <a:spcBef>
                <a:spcPts val="0"/>
              </a:spcBef>
              <a:buNone/>
            </a:pPr>
            <a:r>
              <a:rPr lang="en" i="0" dirty="0" err="1">
                <a:solidFill>
                  <a:srgbClr val="FF0000"/>
                </a:solidFill>
              </a:rPr>
              <a:t>Lus</a:t>
            </a:r>
            <a:r>
              <a:rPr lang="en" i="0" dirty="0">
                <a:solidFill>
                  <a:srgbClr val="FF0000"/>
                </a:solidFill>
              </a:rPr>
              <a:t> </a:t>
            </a:r>
            <a:r>
              <a:rPr lang="en" i="0" dirty="0" err="1">
                <a:solidFill>
                  <a:srgbClr val="FF0000"/>
                </a:solidFill>
              </a:rPr>
              <a:t>Teb</a:t>
            </a:r>
            <a:r>
              <a:rPr lang="en" i="0" dirty="0">
                <a:solidFill>
                  <a:srgbClr val="FF0000"/>
                </a:solidFill>
              </a:rPr>
              <a:t>:  - b </a:t>
            </a:r>
            <a:r>
              <a:rPr lang="en" i="0" dirty="0" err="1">
                <a:solidFill>
                  <a:srgbClr val="FF0000"/>
                </a:solidFill>
              </a:rPr>
              <a:t>thiab</a:t>
            </a:r>
            <a:r>
              <a:rPr lang="en" i="0" dirty="0">
                <a:solidFill>
                  <a:srgbClr val="FF0000"/>
                </a:solidFill>
              </a:rPr>
              <a:t> c.</a:t>
            </a:r>
          </a:p>
          <a:p>
            <a:pPr lvl="0">
              <a:spcBef>
                <a:spcPts val="0"/>
              </a:spcBef>
              <a:buNone/>
            </a:pPr>
            <a:r>
              <a:rPr lang="en-US" b="0" i="1" dirty="0" err="1">
                <a:solidFill>
                  <a:srgbClr val="000000"/>
                </a:solidFill>
              </a:rPr>
              <a:t>Qhia</a:t>
            </a:r>
            <a:r>
              <a:rPr lang="en-US" b="0" i="1" dirty="0">
                <a:solidFill>
                  <a:srgbClr val="000000"/>
                </a:solidFill>
              </a:rPr>
              <a:t> </a:t>
            </a:r>
            <a:r>
              <a:rPr lang="en-US" b="0" i="1" dirty="0" err="1">
                <a:solidFill>
                  <a:srgbClr val="000000"/>
                </a:solidFill>
              </a:rPr>
              <a:t>rau</a:t>
            </a:r>
            <a:r>
              <a:rPr lang="en-US" b="0" i="1" dirty="0">
                <a:solidFill>
                  <a:srgbClr val="000000"/>
                </a:solidFill>
              </a:rPr>
              <a:t>: </a:t>
            </a:r>
            <a:r>
              <a:rPr lang="en" b="1" i="0" dirty="0" err="1">
                <a:solidFill>
                  <a:srgbClr val="FF0000"/>
                </a:solidFill>
              </a:rPr>
              <a:t>Tej</a:t>
            </a:r>
            <a:r>
              <a:rPr lang="en" b="1" i="0" dirty="0">
                <a:solidFill>
                  <a:srgbClr val="FF0000"/>
                </a:solidFill>
              </a:rPr>
              <a:t> </a:t>
            </a:r>
            <a:r>
              <a:rPr lang="en" b="1" i="0" dirty="0" err="1">
                <a:solidFill>
                  <a:srgbClr val="FF0000"/>
                </a:solidFill>
              </a:rPr>
              <a:t>tus</a:t>
            </a:r>
            <a:r>
              <a:rPr lang="en" b="1" i="0" dirty="0">
                <a:solidFill>
                  <a:srgbClr val="FF0000"/>
                </a:solidFill>
              </a:rPr>
              <a:t> </a:t>
            </a:r>
            <a:r>
              <a:rPr lang="en" i="0" dirty="0">
                <a:solidFill>
                  <a:srgbClr val="FF0000"/>
                </a:solidFill>
              </a:rPr>
              <a:t>me </a:t>
            </a:r>
            <a:r>
              <a:rPr lang="en" i="0" dirty="0" err="1">
                <a:solidFill>
                  <a:srgbClr val="FF0000"/>
                </a:solidFill>
              </a:rPr>
              <a:t>nyuam</a:t>
            </a:r>
            <a:r>
              <a:rPr lang="en" i="0" dirty="0">
                <a:solidFill>
                  <a:srgbClr val="FF0000"/>
                </a:solidFill>
              </a:rPr>
              <a:t> – </a:t>
            </a:r>
            <a:r>
              <a:rPr lang="en" i="0" dirty="0" err="1">
                <a:solidFill>
                  <a:srgbClr val="FF0000"/>
                </a:solidFill>
              </a:rPr>
              <a:t>tshwj</a:t>
            </a:r>
            <a:r>
              <a:rPr lang="en" i="0" dirty="0">
                <a:solidFill>
                  <a:srgbClr val="FF0000"/>
                </a:solidFill>
              </a:rPr>
              <a:t> </a:t>
            </a:r>
            <a:r>
              <a:rPr lang="en" i="0" dirty="0" err="1">
                <a:solidFill>
                  <a:srgbClr val="FF0000"/>
                </a:solidFill>
              </a:rPr>
              <a:t>xeeb</a:t>
            </a:r>
            <a:r>
              <a:rPr lang="en" i="0" dirty="0">
                <a:solidFill>
                  <a:srgbClr val="FF0000"/>
                </a:solidFill>
              </a:rPr>
              <a:t> </a:t>
            </a:r>
            <a:r>
              <a:rPr lang="en" i="0" dirty="0" err="1">
                <a:solidFill>
                  <a:srgbClr val="FF0000"/>
                </a:solidFill>
              </a:rPr>
              <a:t>yog</a:t>
            </a:r>
            <a:r>
              <a:rPr lang="en" i="0" dirty="0">
                <a:solidFill>
                  <a:srgbClr val="FF0000"/>
                </a:solidFill>
              </a:rPr>
              <a:t> </a:t>
            </a:r>
            <a:r>
              <a:rPr lang="en" i="0" dirty="0" err="1">
                <a:solidFill>
                  <a:srgbClr val="FF0000"/>
                </a:solidFill>
              </a:rPr>
              <a:t>rau</a:t>
            </a:r>
            <a:r>
              <a:rPr lang="en" i="0" dirty="0">
                <a:solidFill>
                  <a:srgbClr val="FF0000"/>
                </a:solidFill>
              </a:rPr>
              <a:t> </a:t>
            </a:r>
            <a:r>
              <a:rPr lang="en" i="0" dirty="0" err="1">
                <a:solidFill>
                  <a:srgbClr val="FF0000"/>
                </a:solidFill>
              </a:rPr>
              <a:t>cov</a:t>
            </a:r>
            <a:r>
              <a:rPr lang="en" i="0" dirty="0">
                <a:solidFill>
                  <a:srgbClr val="FF0000"/>
                </a:solidFill>
              </a:rPr>
              <a:t> </a:t>
            </a:r>
            <a:r>
              <a:rPr lang="en" i="0" dirty="0" err="1">
                <a:solidFill>
                  <a:srgbClr val="FF0000"/>
                </a:solidFill>
              </a:rPr>
              <a:t>uas</a:t>
            </a:r>
            <a:r>
              <a:rPr lang="en" i="0" dirty="0">
                <a:solidFill>
                  <a:srgbClr val="FF0000"/>
                </a:solidFill>
              </a:rPr>
              <a:t> </a:t>
            </a:r>
            <a:r>
              <a:rPr lang="en" i="0" dirty="0" err="1">
                <a:solidFill>
                  <a:srgbClr val="FF0000"/>
                </a:solidFill>
              </a:rPr>
              <a:t>yeej</a:t>
            </a:r>
            <a:r>
              <a:rPr lang="en" i="0" dirty="0">
                <a:solidFill>
                  <a:srgbClr val="FF0000"/>
                </a:solidFill>
              </a:rPr>
              <a:t> </a:t>
            </a:r>
            <a:r>
              <a:rPr lang="en" i="0" dirty="0" err="1">
                <a:solidFill>
                  <a:srgbClr val="FF0000"/>
                </a:solidFill>
              </a:rPr>
              <a:t>muaj</a:t>
            </a:r>
            <a:r>
              <a:rPr lang="en" i="0" dirty="0">
                <a:solidFill>
                  <a:srgbClr val="FF0000"/>
                </a:solidFill>
              </a:rPr>
              <a:t> </a:t>
            </a:r>
            <a:r>
              <a:rPr lang="en" i="0" dirty="0" err="1">
                <a:solidFill>
                  <a:srgbClr val="FF0000"/>
                </a:solidFill>
              </a:rPr>
              <a:t>ntaub</a:t>
            </a:r>
            <a:r>
              <a:rPr lang="en" i="0" dirty="0">
                <a:solidFill>
                  <a:srgbClr val="FF0000"/>
                </a:solidFill>
              </a:rPr>
              <a:t> </a:t>
            </a:r>
            <a:r>
              <a:rPr lang="en" i="0" dirty="0" err="1">
                <a:solidFill>
                  <a:srgbClr val="FF0000"/>
                </a:solidFill>
              </a:rPr>
              <a:t>ntawv</a:t>
            </a:r>
            <a:r>
              <a:rPr lang="en" i="0" dirty="0">
                <a:solidFill>
                  <a:srgbClr val="FF0000"/>
                </a:solidFill>
              </a:rPr>
              <a:t> </a:t>
            </a:r>
            <a:r>
              <a:rPr lang="en" i="0" dirty="0" err="1">
                <a:solidFill>
                  <a:srgbClr val="FF0000"/>
                </a:solidFill>
              </a:rPr>
              <a:t>txhij</a:t>
            </a:r>
            <a:r>
              <a:rPr lang="en" i="0" dirty="0">
                <a:solidFill>
                  <a:srgbClr val="FF0000"/>
                </a:solidFill>
              </a:rPr>
              <a:t> </a:t>
            </a:r>
            <a:r>
              <a:rPr lang="en" i="0" dirty="0" err="1">
                <a:solidFill>
                  <a:srgbClr val="FF0000"/>
                </a:solidFill>
              </a:rPr>
              <a:t>txhua</a:t>
            </a:r>
            <a:r>
              <a:rPr lang="en" i="0" dirty="0">
                <a:solidFill>
                  <a:srgbClr val="FF0000"/>
                </a:solidFill>
              </a:rPr>
              <a:t> tom </a:t>
            </a:r>
            <a:r>
              <a:rPr lang="en" i="0" dirty="0" err="1">
                <a:solidFill>
                  <a:srgbClr val="FF0000"/>
                </a:solidFill>
              </a:rPr>
              <a:t>tsev</a:t>
            </a:r>
            <a:r>
              <a:rPr lang="en" i="0" dirty="0">
                <a:solidFill>
                  <a:srgbClr val="FF0000"/>
                </a:solidFill>
              </a:rPr>
              <a:t> – </a:t>
            </a:r>
            <a:r>
              <a:rPr lang="en" i="0" dirty="0" err="1">
                <a:solidFill>
                  <a:srgbClr val="FF0000"/>
                </a:solidFill>
              </a:rPr>
              <a:t>tej</a:t>
            </a:r>
            <a:r>
              <a:rPr lang="en" i="0" dirty="0">
                <a:solidFill>
                  <a:srgbClr val="FF0000"/>
                </a:solidFill>
              </a:rPr>
              <a:t> </a:t>
            </a:r>
            <a:r>
              <a:rPr lang="en" i="0" dirty="0" err="1">
                <a:solidFill>
                  <a:srgbClr val="FF0000"/>
                </a:solidFill>
              </a:rPr>
              <a:t>zaum</a:t>
            </a:r>
            <a:r>
              <a:rPr lang="en" i="0" dirty="0">
                <a:solidFill>
                  <a:srgbClr val="FF0000"/>
                </a:solidFill>
              </a:rPr>
              <a:t> </a:t>
            </a:r>
            <a:r>
              <a:rPr lang="en" i="0" dirty="0" err="1">
                <a:solidFill>
                  <a:srgbClr val="FF0000"/>
                </a:solidFill>
              </a:rPr>
              <a:t>yeej</a:t>
            </a:r>
            <a:r>
              <a:rPr lang="en" i="0" dirty="0">
                <a:solidFill>
                  <a:srgbClr val="FF0000"/>
                </a:solidFill>
              </a:rPr>
              <a:t> </a:t>
            </a:r>
            <a:r>
              <a:rPr lang="en" i="0" dirty="0" err="1">
                <a:solidFill>
                  <a:srgbClr val="FF0000"/>
                </a:solidFill>
              </a:rPr>
              <a:t>xeem</a:t>
            </a:r>
            <a:r>
              <a:rPr lang="en" i="0" dirty="0">
                <a:solidFill>
                  <a:srgbClr val="FF0000"/>
                </a:solidFill>
              </a:rPr>
              <a:t> tau zoo </a:t>
            </a:r>
            <a:r>
              <a:rPr lang="en" i="0" dirty="0" err="1">
                <a:solidFill>
                  <a:srgbClr val="FF0000"/>
                </a:solidFill>
              </a:rPr>
              <a:t>ntawm</a:t>
            </a:r>
            <a:r>
              <a:rPr lang="en" i="0" dirty="0">
                <a:solidFill>
                  <a:srgbClr val="FF0000"/>
                </a:solidFill>
              </a:rPr>
              <a:t> </a:t>
            </a:r>
            <a:r>
              <a:rPr lang="en" i="0" dirty="0" err="1">
                <a:solidFill>
                  <a:srgbClr val="FF0000"/>
                </a:solidFill>
              </a:rPr>
              <a:t>cov</a:t>
            </a:r>
            <a:r>
              <a:rPr lang="en" i="0" dirty="0">
                <a:solidFill>
                  <a:srgbClr val="FF0000"/>
                </a:solidFill>
              </a:rPr>
              <a:t> </a:t>
            </a:r>
            <a:r>
              <a:rPr lang="en" i="0" dirty="0" err="1">
                <a:solidFill>
                  <a:srgbClr val="FF0000"/>
                </a:solidFill>
              </a:rPr>
              <a:t>kev</a:t>
            </a:r>
            <a:r>
              <a:rPr lang="en" i="0" dirty="0">
                <a:solidFill>
                  <a:srgbClr val="FF0000"/>
                </a:solidFill>
              </a:rPr>
              <a:t> </a:t>
            </a:r>
            <a:r>
              <a:rPr lang="en" i="0" dirty="0" err="1">
                <a:solidFill>
                  <a:srgbClr val="FF0000"/>
                </a:solidFill>
              </a:rPr>
              <a:t>ntsuam</a:t>
            </a:r>
            <a:r>
              <a:rPr lang="en" i="0" dirty="0">
                <a:solidFill>
                  <a:srgbClr val="FF0000"/>
                </a:solidFill>
              </a:rPr>
              <a:t> </a:t>
            </a:r>
            <a:r>
              <a:rPr lang="en" i="0" dirty="0" err="1">
                <a:solidFill>
                  <a:srgbClr val="FF0000"/>
                </a:solidFill>
              </a:rPr>
              <a:t>xyuas</a:t>
            </a:r>
            <a:r>
              <a:rPr lang="en" i="0" dirty="0">
                <a:solidFill>
                  <a:srgbClr val="FF0000"/>
                </a:solidFill>
              </a:rPr>
              <a:t>, </a:t>
            </a:r>
            <a:r>
              <a:rPr lang="en" i="0" dirty="0" err="1">
                <a:solidFill>
                  <a:srgbClr val="FF0000"/>
                </a:solidFill>
              </a:rPr>
              <a:t>tiamsis</a:t>
            </a:r>
            <a:r>
              <a:rPr lang="en" i="0" dirty="0">
                <a:solidFill>
                  <a:srgbClr val="FF0000"/>
                </a:solidFill>
              </a:rPr>
              <a:t> </a:t>
            </a:r>
            <a:r>
              <a:rPr lang="en" i="0" dirty="0" err="1">
                <a:solidFill>
                  <a:srgbClr val="FF0000"/>
                </a:solidFill>
              </a:rPr>
              <a:t>qhov</a:t>
            </a:r>
            <a:r>
              <a:rPr lang="en" i="0" dirty="0">
                <a:solidFill>
                  <a:srgbClr val="FF0000"/>
                </a:solidFill>
              </a:rPr>
              <a:t> nod </a:t>
            </a:r>
            <a:r>
              <a:rPr lang="en" i="0" dirty="0" err="1">
                <a:solidFill>
                  <a:srgbClr val="FF0000"/>
                </a:solidFill>
              </a:rPr>
              <a:t>tsis</a:t>
            </a:r>
            <a:r>
              <a:rPr lang="en" i="0" dirty="0">
                <a:solidFill>
                  <a:srgbClr val="FF0000"/>
                </a:solidFill>
              </a:rPr>
              <a:t> </a:t>
            </a:r>
            <a:r>
              <a:rPr lang="en" i="0" dirty="0" err="1">
                <a:solidFill>
                  <a:srgbClr val="FF0000"/>
                </a:solidFill>
              </a:rPr>
              <a:t>yog</a:t>
            </a:r>
            <a:r>
              <a:rPr lang="en" i="0" dirty="0">
                <a:solidFill>
                  <a:srgbClr val="FF0000"/>
                </a:solidFill>
              </a:rPr>
              <a:t> </a:t>
            </a:r>
            <a:r>
              <a:rPr lang="en" i="0" dirty="0" err="1">
                <a:solidFill>
                  <a:srgbClr val="FF0000"/>
                </a:solidFill>
              </a:rPr>
              <a:t>ib</a:t>
            </a:r>
            <a:r>
              <a:rPr lang="en" i="0" dirty="0">
                <a:solidFill>
                  <a:srgbClr val="FF0000"/>
                </a:solidFill>
              </a:rPr>
              <a:t> </a:t>
            </a:r>
            <a:r>
              <a:rPr lang="en" i="0" dirty="0" err="1">
                <a:solidFill>
                  <a:srgbClr val="FF0000"/>
                </a:solidFill>
              </a:rPr>
              <a:t>qho</a:t>
            </a:r>
            <a:r>
              <a:rPr lang="en" i="0" dirty="0">
                <a:solidFill>
                  <a:srgbClr val="FF0000"/>
                </a:solidFill>
              </a:rPr>
              <a:t> </a:t>
            </a:r>
            <a:r>
              <a:rPr lang="en" i="0" dirty="0" err="1">
                <a:solidFill>
                  <a:srgbClr val="FF0000"/>
                </a:solidFill>
              </a:rPr>
              <a:t>uas</a:t>
            </a:r>
            <a:r>
              <a:rPr lang="en" i="0" dirty="0">
                <a:solidFill>
                  <a:srgbClr val="FF0000"/>
                </a:solidFill>
              </a:rPr>
              <a:t> </a:t>
            </a:r>
            <a:r>
              <a:rPr lang="en" i="0" dirty="0" err="1">
                <a:solidFill>
                  <a:srgbClr val="FF0000"/>
                </a:solidFill>
              </a:rPr>
              <a:t>khoo</a:t>
            </a:r>
            <a:r>
              <a:rPr lang="en" i="0" dirty="0">
                <a:solidFill>
                  <a:srgbClr val="FF0000"/>
                </a:solidFill>
              </a:rPr>
              <a:t> </a:t>
            </a:r>
            <a:r>
              <a:rPr lang="en" i="0" dirty="0" err="1">
                <a:solidFill>
                  <a:srgbClr val="FF0000"/>
                </a:solidFill>
              </a:rPr>
              <a:t>ntawm</a:t>
            </a:r>
            <a:r>
              <a:rPr lang="en" i="0" dirty="0">
                <a:solidFill>
                  <a:srgbClr val="FF0000"/>
                </a:solidFill>
              </a:rPr>
              <a:t> </a:t>
            </a:r>
            <a:r>
              <a:rPr lang="en" i="0" dirty="0" err="1">
                <a:solidFill>
                  <a:srgbClr val="FF0000"/>
                </a:solidFill>
              </a:rPr>
              <a:t>sawv</a:t>
            </a:r>
            <a:r>
              <a:rPr lang="en" i="0" dirty="0">
                <a:solidFill>
                  <a:srgbClr val="FF0000"/>
                </a:solidFill>
              </a:rPr>
              <a:t> </a:t>
            </a:r>
            <a:r>
              <a:rPr lang="en" i="0" dirty="0" err="1">
                <a:solidFill>
                  <a:srgbClr val="FF0000"/>
                </a:solidFill>
              </a:rPr>
              <a:t>daws</a:t>
            </a:r>
            <a:r>
              <a:rPr lang="en" i="0" dirty="0">
                <a:solidFill>
                  <a:srgbClr val="FF0000"/>
                </a:solidFill>
              </a:rPr>
              <a:t>.</a:t>
            </a:r>
          </a:p>
          <a:p>
            <a:pPr marL="228600" lvl="0" indent="-158750" algn="l" rtl="0">
              <a:lnSpc>
                <a:spcPct val="100000"/>
              </a:lnSpc>
              <a:spcBef>
                <a:spcPts val="0"/>
              </a:spcBef>
              <a:spcAft>
                <a:spcPts val="0"/>
              </a:spcAft>
              <a:buClr>
                <a:schemeClr val="dk1"/>
              </a:buClr>
              <a:buSzPts val="1100"/>
              <a:buFont typeface="Arial"/>
              <a:buNone/>
            </a:pPr>
            <a:endParaRPr lang="en-US" b="0" i="0" dirty="0">
              <a:solidFill>
                <a:srgbClr val="FF0000"/>
              </a:solidFill>
            </a:endParaRPr>
          </a:p>
          <a:p>
            <a:pPr marL="0" lvl="0" indent="0" algn="l" rtl="0">
              <a:lnSpc>
                <a:spcPct val="100000"/>
              </a:lnSpc>
              <a:spcBef>
                <a:spcPts val="0"/>
              </a:spcBef>
              <a:spcAft>
                <a:spcPts val="0"/>
              </a:spcAft>
              <a:buClr>
                <a:srgbClr val="FF0000"/>
              </a:buClr>
              <a:buSzPts val="1100"/>
              <a:buFont typeface="Arial"/>
              <a:buNone/>
            </a:pPr>
            <a:endParaRPr lang="en-US" b="1"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b="1" i="1"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Answer</a:t>
            </a:r>
            <a:r>
              <a:rPr lang="en-US" b="0" i="0" dirty="0">
                <a:solidFill>
                  <a:srgbClr val="FF0000"/>
                </a:solidFill>
              </a:rPr>
              <a:t>: b</a:t>
            </a:r>
            <a:endParaRPr lang="en-US" b="0" dirty="0"/>
          </a:p>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Explain</a:t>
            </a:r>
            <a:r>
              <a:rPr lang="en-US" b="0" i="0" dirty="0">
                <a:solidFill>
                  <a:srgbClr val="FF0000"/>
                </a:solidFill>
              </a:rPr>
              <a:t>:  a.  If a classmate should invite your child to do some practice problems together, that would be fine, but you should not ask other parents to take on this task for your child. </a:t>
            </a:r>
          </a:p>
          <a:p>
            <a:pPr marL="228600" lvl="0" indent="-228600" algn="l" rtl="0">
              <a:lnSpc>
                <a:spcPct val="100000"/>
              </a:lnSpc>
              <a:spcBef>
                <a:spcPts val="0"/>
              </a:spcBef>
              <a:spcAft>
                <a:spcPts val="0"/>
              </a:spcAft>
              <a:buClr>
                <a:srgbClr val="FF0000"/>
              </a:buClr>
              <a:buSzPts val="1100"/>
              <a:buFont typeface="Arial"/>
              <a:buAutoNum type="alphaLcPeriod" startAt="2"/>
            </a:pPr>
            <a:r>
              <a:rPr lang="en-US" b="0" i="0" dirty="0">
                <a:solidFill>
                  <a:srgbClr val="FF0000"/>
                </a:solidFill>
              </a:rPr>
              <a:t>There are many ways to prepare for the MCAs without using a computer.  Practicing math facts and computational skills, looking over past tests and homework assignments – these will help your child prepare for the test.</a:t>
            </a:r>
            <a:endParaRPr lang="en-US" b="0" dirty="0"/>
          </a:p>
          <a:p>
            <a:pPr marL="228600" lvl="0" indent="-228600" algn="l" rtl="0">
              <a:lnSpc>
                <a:spcPct val="100000"/>
              </a:lnSpc>
              <a:spcBef>
                <a:spcPts val="0"/>
              </a:spcBef>
              <a:spcAft>
                <a:spcPts val="0"/>
              </a:spcAft>
              <a:buClr>
                <a:srgbClr val="FF0000"/>
              </a:buClr>
              <a:buSzPts val="1100"/>
              <a:buFont typeface="Arial"/>
              <a:buAutoNum type="alphaLcPeriod" startAt="2"/>
            </a:pPr>
            <a:r>
              <a:rPr lang="en-US" b="0" i="0" dirty="0">
                <a:solidFill>
                  <a:srgbClr val="FF0000"/>
                </a:solidFill>
              </a:rPr>
              <a:t>Students should not stress over the MCAs, but they should still do their best.  Teachers will explain (and you can remind your child) that this test is to see how well their school is doing and how it can improve.  </a:t>
            </a:r>
          </a:p>
          <a:p>
            <a:pPr marL="0" lvl="0" indent="0" algn="l" rtl="0">
              <a:lnSpc>
                <a:spcPct val="100000"/>
              </a:lnSpc>
              <a:spcBef>
                <a:spcPts val="0"/>
              </a:spcBef>
              <a:spcAft>
                <a:spcPts val="0"/>
              </a:spcAft>
              <a:buClr>
                <a:srgbClr val="FF0000"/>
              </a:buClr>
              <a:buSzPts val="1100"/>
              <a:buFont typeface="Arial"/>
              <a:buNone/>
            </a:pPr>
            <a:endParaRPr lang="en-US"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lang="en-US"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i="1" dirty="0" err="1">
                <a:solidFill>
                  <a:srgbClr val="000000"/>
                </a:solidFill>
              </a:rPr>
              <a:t>Qho</a:t>
            </a:r>
            <a:r>
              <a:rPr lang="en-US" b="0" i="1" dirty="0">
                <a:solidFill>
                  <a:srgbClr val="000000"/>
                </a:solidFill>
              </a:rPr>
              <a:t> </a:t>
            </a:r>
            <a:r>
              <a:rPr lang="en-US" b="0" i="1" dirty="0" err="1">
                <a:solidFill>
                  <a:srgbClr val="000000"/>
                </a:solidFill>
              </a:rPr>
              <a:t>teb</a:t>
            </a:r>
            <a:r>
              <a:rPr lang="en-US" b="0" i="1" dirty="0">
                <a:solidFill>
                  <a:srgbClr val="000000"/>
                </a:solidFill>
              </a:rPr>
              <a:t>: </a:t>
            </a:r>
            <a:r>
              <a:rPr lang="en-US" b="0" dirty="0">
                <a:solidFill>
                  <a:srgbClr val="000000"/>
                </a:solidFill>
              </a:rPr>
              <a:t>b</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i="1" dirty="0" err="1">
                <a:solidFill>
                  <a:srgbClr val="000000"/>
                </a:solidFill>
              </a:rPr>
              <a:t>Qhia</a:t>
            </a:r>
            <a:r>
              <a:rPr lang="en-US" b="0" i="1" dirty="0">
                <a:solidFill>
                  <a:srgbClr val="000000"/>
                </a:solidFill>
              </a:rPr>
              <a:t> </a:t>
            </a:r>
            <a:r>
              <a:rPr lang="en-US" b="0" i="1" dirty="0" err="1">
                <a:solidFill>
                  <a:srgbClr val="000000"/>
                </a:solidFill>
              </a:rPr>
              <a:t>rau</a:t>
            </a:r>
            <a:r>
              <a:rPr lang="en-US" b="0" i="1" dirty="0">
                <a:solidFill>
                  <a:srgbClr val="000000"/>
                </a:solidFill>
              </a:rPr>
              <a:t>: </a:t>
            </a:r>
            <a:r>
              <a:rPr lang="en-US" b="0" dirty="0">
                <a:solidFill>
                  <a:srgbClr val="000000"/>
                </a:solidFill>
              </a:rPr>
              <a:t> a.  </a:t>
            </a:r>
            <a:r>
              <a:rPr lang="en-US" b="0" dirty="0" err="1">
                <a:solidFill>
                  <a:srgbClr val="000000"/>
                </a:solidFill>
              </a:rPr>
              <a:t>Yog</a:t>
            </a:r>
            <a:r>
              <a:rPr lang="en-US" b="0" dirty="0">
                <a:solidFill>
                  <a:srgbClr val="000000"/>
                </a:solidFill>
              </a:rPr>
              <a:t> </a:t>
            </a:r>
            <a:r>
              <a:rPr lang="en-US" b="0" dirty="0" err="1">
                <a:solidFill>
                  <a:srgbClr val="000000"/>
                </a:solidFill>
              </a:rPr>
              <a:t>ib</a:t>
            </a:r>
            <a:r>
              <a:rPr lang="en-US" b="0" dirty="0">
                <a:solidFill>
                  <a:srgbClr val="000000"/>
                </a:solidFill>
              </a:rPr>
              <a:t> </a:t>
            </a:r>
            <a:r>
              <a:rPr lang="en-US" b="0" dirty="0" err="1">
                <a:solidFill>
                  <a:srgbClr val="000000"/>
                </a:solidFill>
              </a:rPr>
              <a:t>tus</a:t>
            </a:r>
            <a:r>
              <a:rPr lang="en-US" b="0" dirty="0">
                <a:solidFill>
                  <a:srgbClr val="000000"/>
                </a:solidFill>
              </a:rPr>
              <a:t> </a:t>
            </a:r>
            <a:r>
              <a:rPr lang="en-US" b="0" dirty="0" err="1">
                <a:solidFill>
                  <a:srgbClr val="000000"/>
                </a:solidFill>
              </a:rPr>
              <a:t>phooj</a:t>
            </a:r>
            <a:r>
              <a:rPr lang="en-US" b="0" dirty="0">
                <a:solidFill>
                  <a:srgbClr val="000000"/>
                </a:solidFill>
              </a:rPr>
              <a:t> </a:t>
            </a:r>
            <a:r>
              <a:rPr lang="en-US" b="0" dirty="0" err="1">
                <a:solidFill>
                  <a:srgbClr val="000000"/>
                </a:solidFill>
              </a:rPr>
              <a:t>ywg</a:t>
            </a:r>
            <a:r>
              <a:rPr lang="en-US" b="0" dirty="0">
                <a:solidFill>
                  <a:srgbClr val="000000"/>
                </a:solidFill>
              </a:rPr>
              <a:t> caw </a:t>
            </a:r>
            <a:r>
              <a:rPr lang="en-US" b="0" dirty="0" err="1">
                <a:solidFill>
                  <a:srgbClr val="000000"/>
                </a:solidFill>
              </a:rPr>
              <a:t>koj</a:t>
            </a:r>
            <a:r>
              <a:rPr lang="en-US" b="0" dirty="0">
                <a:solidFill>
                  <a:srgbClr val="000000"/>
                </a:solidFill>
              </a:rPr>
              <a:t> </a:t>
            </a:r>
            <a:r>
              <a:rPr lang="en-US" b="0" dirty="0" err="1">
                <a:solidFill>
                  <a:srgbClr val="000000"/>
                </a:solidFill>
              </a:rPr>
              <a:t>tus</a:t>
            </a:r>
            <a:r>
              <a:rPr lang="en-US" b="0" dirty="0">
                <a:solidFill>
                  <a:srgbClr val="000000"/>
                </a:solidFill>
              </a:rPr>
              <a:t> me </a:t>
            </a:r>
            <a:r>
              <a:rPr lang="en-US" b="0" dirty="0" err="1">
                <a:solidFill>
                  <a:srgbClr val="000000"/>
                </a:solidFill>
              </a:rPr>
              <a:t>nyuam</a:t>
            </a:r>
            <a:r>
              <a:rPr lang="en-US" b="0" dirty="0">
                <a:solidFill>
                  <a:srgbClr val="000000"/>
                </a:solidFill>
              </a:rPr>
              <a:t> </a:t>
            </a:r>
            <a:r>
              <a:rPr lang="en-US" b="0" dirty="0" err="1">
                <a:solidFill>
                  <a:srgbClr val="000000"/>
                </a:solidFill>
              </a:rPr>
              <a:t>mus</a:t>
            </a:r>
            <a:r>
              <a:rPr lang="en-US" b="0" dirty="0">
                <a:solidFill>
                  <a:srgbClr val="000000"/>
                </a:solidFill>
              </a:rPr>
              <a:t> </a:t>
            </a:r>
            <a:r>
              <a:rPr lang="en-US" b="0" dirty="0" err="1">
                <a:solidFill>
                  <a:srgbClr val="000000"/>
                </a:solidFill>
              </a:rPr>
              <a:t>kawm</a:t>
            </a:r>
            <a:r>
              <a:rPr lang="en-US" b="0" dirty="0">
                <a:solidFill>
                  <a:srgbClr val="000000"/>
                </a:solidFill>
              </a:rPr>
              <a:t> </a:t>
            </a:r>
            <a:r>
              <a:rPr lang="en-US" b="0" dirty="0" err="1">
                <a:solidFill>
                  <a:srgbClr val="000000"/>
                </a:solidFill>
              </a:rPr>
              <a:t>ua</a:t>
            </a:r>
            <a:r>
              <a:rPr lang="en-US" b="0" dirty="0">
                <a:solidFill>
                  <a:srgbClr val="000000"/>
                </a:solidFill>
              </a:rPr>
              <a:t> </a:t>
            </a:r>
            <a:r>
              <a:rPr lang="en-US" b="0" dirty="0" err="1">
                <a:solidFill>
                  <a:srgbClr val="000000"/>
                </a:solidFill>
              </a:rPr>
              <a:t>ke</a:t>
            </a:r>
            <a:r>
              <a:rPr lang="en-US" b="0" dirty="0">
                <a:solidFill>
                  <a:srgbClr val="000000"/>
                </a:solidFill>
              </a:rPr>
              <a:t>, </a:t>
            </a:r>
            <a:r>
              <a:rPr lang="en-US" b="0" dirty="0" err="1">
                <a:solidFill>
                  <a:srgbClr val="000000"/>
                </a:solidFill>
              </a:rPr>
              <a:t>qhov</a:t>
            </a:r>
            <a:r>
              <a:rPr lang="en-US" b="0" dirty="0">
                <a:solidFill>
                  <a:srgbClr val="000000"/>
                </a:solidFill>
              </a:rPr>
              <a:t> no </a:t>
            </a:r>
            <a:r>
              <a:rPr lang="en-US" b="0" dirty="0" err="1">
                <a:solidFill>
                  <a:srgbClr val="000000"/>
                </a:solidFill>
              </a:rPr>
              <a:t>yeej</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ua</a:t>
            </a:r>
            <a:r>
              <a:rPr lang="en-US" b="0" dirty="0">
                <a:solidFill>
                  <a:srgbClr val="000000"/>
                </a:solidFill>
              </a:rPr>
              <a:t> li </a:t>
            </a:r>
            <a:r>
              <a:rPr lang="en-US" b="0" dirty="0" err="1">
                <a:solidFill>
                  <a:srgbClr val="000000"/>
                </a:solidFill>
              </a:rPr>
              <a:t>cas</a:t>
            </a:r>
            <a:r>
              <a:rPr lang="en-US" b="0" dirty="0">
                <a:solidFill>
                  <a:srgbClr val="000000"/>
                </a:solidFill>
              </a:rPr>
              <a:t>, </a:t>
            </a:r>
            <a:r>
              <a:rPr lang="en-US" b="0" dirty="0" err="1">
                <a:solidFill>
                  <a:srgbClr val="000000"/>
                </a:solidFill>
              </a:rPr>
              <a:t>tiam</a:t>
            </a:r>
            <a:r>
              <a:rPr lang="en-US" b="0" dirty="0">
                <a:solidFill>
                  <a:srgbClr val="000000"/>
                </a:solidFill>
              </a:rPr>
              <a:t> sis </a:t>
            </a:r>
            <a:r>
              <a:rPr lang="en-US" b="0" dirty="0" err="1">
                <a:solidFill>
                  <a:srgbClr val="000000"/>
                </a:solidFill>
              </a:rPr>
              <a:t>koj</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txhob</a:t>
            </a:r>
            <a:r>
              <a:rPr lang="en-US" b="0" dirty="0">
                <a:solidFill>
                  <a:srgbClr val="000000"/>
                </a:solidFill>
              </a:rPr>
              <a:t> </a:t>
            </a:r>
            <a:r>
              <a:rPr lang="en-US" b="0" dirty="0" err="1">
                <a:solidFill>
                  <a:srgbClr val="000000"/>
                </a:solidFill>
              </a:rPr>
              <a:t>cia</a:t>
            </a:r>
            <a:r>
              <a:rPr lang="en-US" b="0" dirty="0">
                <a:solidFill>
                  <a:srgbClr val="000000"/>
                </a:solidFill>
              </a:rPr>
              <a:t> </a:t>
            </a:r>
            <a:r>
              <a:rPr lang="en-US" b="0" dirty="0" err="1">
                <a:solidFill>
                  <a:srgbClr val="000000"/>
                </a:solidFill>
              </a:rPr>
              <a:t>lwm</a:t>
            </a:r>
            <a:r>
              <a:rPr lang="en-US" b="0" dirty="0">
                <a:solidFill>
                  <a:srgbClr val="000000"/>
                </a:solidFill>
              </a:rPr>
              <a:t> </a:t>
            </a:r>
            <a:r>
              <a:rPr lang="en-US" b="0" dirty="0" err="1">
                <a:solidFill>
                  <a:srgbClr val="000000"/>
                </a:solidFill>
              </a:rPr>
              <a:t>tus</a:t>
            </a:r>
            <a:r>
              <a:rPr lang="en-US" b="0" dirty="0">
                <a:solidFill>
                  <a:srgbClr val="000000"/>
                </a:solidFill>
              </a:rPr>
              <a:t> </a:t>
            </a:r>
            <a:r>
              <a:rPr lang="en-US" b="0" dirty="0" err="1">
                <a:solidFill>
                  <a:srgbClr val="000000"/>
                </a:solidFill>
              </a:rPr>
              <a:t>niam</a:t>
            </a:r>
            <a:r>
              <a:rPr lang="en-US" b="0" dirty="0">
                <a:solidFill>
                  <a:srgbClr val="000000"/>
                </a:solidFill>
              </a:rPr>
              <a:t> </a:t>
            </a:r>
            <a:r>
              <a:rPr lang="en-US" b="0" dirty="0" err="1">
                <a:solidFill>
                  <a:srgbClr val="000000"/>
                </a:solidFill>
              </a:rPr>
              <a:t>txiv</a:t>
            </a:r>
            <a:r>
              <a:rPr lang="en-US" b="0" dirty="0">
                <a:solidFill>
                  <a:srgbClr val="000000"/>
                </a:solidFill>
              </a:rPr>
              <a:t> </a:t>
            </a:r>
            <a:r>
              <a:rPr lang="en-US" b="0" dirty="0" err="1">
                <a:solidFill>
                  <a:srgbClr val="000000"/>
                </a:solidFill>
              </a:rPr>
              <a:t>uas</a:t>
            </a:r>
            <a:r>
              <a:rPr lang="en-US" b="0" dirty="0">
                <a:solidFill>
                  <a:srgbClr val="000000"/>
                </a:solidFill>
              </a:rPr>
              <a:t> </a:t>
            </a:r>
            <a:r>
              <a:rPr lang="en-US" b="0" dirty="0" err="1">
                <a:solidFill>
                  <a:srgbClr val="000000"/>
                </a:solidFill>
              </a:rPr>
              <a:t>txoj</a:t>
            </a:r>
            <a:r>
              <a:rPr lang="en-US" b="0" dirty="0">
                <a:solidFill>
                  <a:srgbClr val="000000"/>
                </a:solidFill>
              </a:rPr>
              <a:t> </a:t>
            </a:r>
            <a:r>
              <a:rPr lang="en-US" b="0" dirty="0" err="1">
                <a:solidFill>
                  <a:srgbClr val="000000"/>
                </a:solidFill>
              </a:rPr>
              <a:t>dej</a:t>
            </a:r>
            <a:r>
              <a:rPr lang="en-US" b="0" dirty="0">
                <a:solidFill>
                  <a:srgbClr val="000000"/>
                </a:solidFill>
              </a:rPr>
              <a:t> </a:t>
            </a:r>
            <a:r>
              <a:rPr lang="en-US" b="0" dirty="0" err="1">
                <a:solidFill>
                  <a:srgbClr val="000000"/>
                </a:solidFill>
              </a:rPr>
              <a:t>num</a:t>
            </a:r>
            <a:r>
              <a:rPr lang="en-US" b="0" dirty="0">
                <a:solidFill>
                  <a:srgbClr val="000000"/>
                </a:solidFill>
              </a:rPr>
              <a:t> no </a:t>
            </a:r>
            <a:r>
              <a:rPr lang="en-US" b="0" dirty="0" err="1">
                <a:solidFill>
                  <a:srgbClr val="000000"/>
                </a:solidFill>
              </a:rPr>
              <a:t>rau</a:t>
            </a:r>
            <a:r>
              <a:rPr lang="en-US" b="0" dirty="0">
                <a:solidFill>
                  <a:srgbClr val="000000"/>
                </a:solidFill>
              </a:rPr>
              <a:t> </a:t>
            </a:r>
            <a:r>
              <a:rPr lang="en-US" b="0" dirty="0" err="1">
                <a:solidFill>
                  <a:srgbClr val="000000"/>
                </a:solidFill>
              </a:rPr>
              <a:t>koj</a:t>
            </a:r>
            <a:r>
              <a:rPr lang="en-US" b="0" dirty="0">
                <a:solidFill>
                  <a:srgbClr val="000000"/>
                </a:solidFill>
              </a:rPr>
              <a:t> </a:t>
            </a:r>
            <a:r>
              <a:rPr lang="en-US" b="0" dirty="0" err="1">
                <a:solidFill>
                  <a:srgbClr val="000000"/>
                </a:solidFill>
              </a:rPr>
              <a:t>tus</a:t>
            </a:r>
            <a:r>
              <a:rPr lang="en-US" b="0" dirty="0">
                <a:solidFill>
                  <a:srgbClr val="000000"/>
                </a:solidFill>
              </a:rPr>
              <a:t> me </a:t>
            </a:r>
            <a:r>
              <a:rPr lang="en-US" b="0" dirty="0" err="1">
                <a:solidFill>
                  <a:srgbClr val="000000"/>
                </a:solidFill>
              </a:rPr>
              <a:t>nyuam</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b. </a:t>
            </a:r>
            <a:r>
              <a:rPr lang="en-US" b="0" dirty="0" err="1">
                <a:solidFill>
                  <a:srgbClr val="000000"/>
                </a:solidFill>
              </a:rPr>
              <a:t>Muaj</a:t>
            </a:r>
            <a:r>
              <a:rPr lang="en-US" b="0" dirty="0">
                <a:solidFill>
                  <a:srgbClr val="000000"/>
                </a:solidFill>
              </a:rPr>
              <a:t> </a:t>
            </a:r>
            <a:r>
              <a:rPr lang="en-US" b="0" dirty="0" err="1">
                <a:solidFill>
                  <a:srgbClr val="000000"/>
                </a:solidFill>
              </a:rPr>
              <a:t>ntau</a:t>
            </a:r>
            <a:r>
              <a:rPr lang="en-US" b="0" dirty="0">
                <a:solidFill>
                  <a:srgbClr val="000000"/>
                </a:solidFill>
              </a:rPr>
              <a:t> </a:t>
            </a:r>
            <a:r>
              <a:rPr lang="en-US" b="0" dirty="0" err="1">
                <a:solidFill>
                  <a:srgbClr val="000000"/>
                </a:solidFill>
              </a:rPr>
              <a:t>ntau</a:t>
            </a:r>
            <a:r>
              <a:rPr lang="en-US" b="0" dirty="0">
                <a:solidFill>
                  <a:srgbClr val="000000"/>
                </a:solidFill>
              </a:rPr>
              <a:t> </a:t>
            </a:r>
            <a:r>
              <a:rPr lang="en-US" b="0" dirty="0" err="1">
                <a:solidFill>
                  <a:srgbClr val="000000"/>
                </a:solidFill>
              </a:rPr>
              <a:t>txoj</a:t>
            </a:r>
            <a:r>
              <a:rPr lang="en-US" b="0" dirty="0">
                <a:solidFill>
                  <a:srgbClr val="000000"/>
                </a:solidFill>
              </a:rPr>
              <a:t> </a:t>
            </a:r>
            <a:r>
              <a:rPr lang="en-US" b="0" dirty="0" err="1">
                <a:solidFill>
                  <a:srgbClr val="000000"/>
                </a:solidFill>
              </a:rPr>
              <a:t>kev</a:t>
            </a:r>
            <a:r>
              <a:rPr lang="en-US" b="0" dirty="0">
                <a:solidFill>
                  <a:srgbClr val="000000"/>
                </a:solidFill>
              </a:rPr>
              <a:t> </a:t>
            </a:r>
            <a:r>
              <a:rPr lang="en-US" b="0" dirty="0" err="1">
                <a:solidFill>
                  <a:srgbClr val="000000"/>
                </a:solidFill>
              </a:rPr>
              <a:t>npaj</a:t>
            </a:r>
            <a:r>
              <a:rPr lang="en-US" b="0" dirty="0">
                <a:solidFill>
                  <a:srgbClr val="000000"/>
                </a:solidFill>
              </a:rPr>
              <a:t>  </a:t>
            </a:r>
            <a:r>
              <a:rPr lang="en-US" b="0" dirty="0" err="1">
                <a:solidFill>
                  <a:srgbClr val="000000"/>
                </a:solidFill>
              </a:rPr>
              <a:t>rau</a:t>
            </a:r>
            <a:r>
              <a:rPr lang="en-US" b="0" dirty="0">
                <a:solidFill>
                  <a:srgbClr val="000000"/>
                </a:solidFill>
              </a:rPr>
              <a:t> </a:t>
            </a:r>
            <a:r>
              <a:rPr lang="en-US" b="0" dirty="0" err="1">
                <a:solidFill>
                  <a:srgbClr val="000000"/>
                </a:solidFill>
              </a:rPr>
              <a:t>tus</a:t>
            </a:r>
            <a:r>
              <a:rPr lang="en-US" b="0" dirty="0">
                <a:solidFill>
                  <a:srgbClr val="000000"/>
                </a:solidFill>
              </a:rPr>
              <a:t> </a:t>
            </a:r>
            <a:r>
              <a:rPr lang="en-US" b="0" dirty="0" err="1">
                <a:solidFill>
                  <a:srgbClr val="000000"/>
                </a:solidFill>
              </a:rPr>
              <a:t>xeem</a:t>
            </a:r>
            <a:r>
              <a:rPr lang="en-US" b="0" dirty="0">
                <a:solidFill>
                  <a:srgbClr val="000000"/>
                </a:solidFill>
              </a:rPr>
              <a:t> MCA </a:t>
            </a:r>
            <a:r>
              <a:rPr lang="en-US" b="0" dirty="0" err="1">
                <a:solidFill>
                  <a:srgbClr val="000000"/>
                </a:solidFill>
              </a:rPr>
              <a:t>uas</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koos</a:t>
            </a:r>
            <a:r>
              <a:rPr lang="en-US" b="0" dirty="0">
                <a:solidFill>
                  <a:srgbClr val="000000"/>
                </a:solidFill>
              </a:rPr>
              <a:t> phis </a:t>
            </a:r>
            <a:r>
              <a:rPr lang="en-US" b="0" dirty="0" err="1">
                <a:solidFill>
                  <a:srgbClr val="000000"/>
                </a:solidFill>
              </a:rPr>
              <a:t>tawj</a:t>
            </a:r>
            <a:r>
              <a:rPr lang="en-US" b="0" dirty="0">
                <a:solidFill>
                  <a:srgbClr val="000000"/>
                </a:solidFill>
              </a:rPr>
              <a:t>.  </a:t>
            </a:r>
            <a:r>
              <a:rPr lang="en-US" b="0" dirty="0" err="1">
                <a:solidFill>
                  <a:srgbClr val="000000"/>
                </a:solidFill>
              </a:rPr>
              <a:t>Xyaum</a:t>
            </a:r>
            <a:r>
              <a:rPr lang="en-US" b="0" dirty="0">
                <a:solidFill>
                  <a:srgbClr val="000000"/>
                </a:solidFill>
              </a:rPr>
              <a:t> </a:t>
            </a:r>
            <a:r>
              <a:rPr lang="en-US" b="0" dirty="0" err="1">
                <a:solidFill>
                  <a:srgbClr val="000000"/>
                </a:solidFill>
              </a:rPr>
              <a:t>cov</a:t>
            </a:r>
            <a:r>
              <a:rPr lang="en-US" b="0" dirty="0">
                <a:solidFill>
                  <a:srgbClr val="000000"/>
                </a:solidFill>
              </a:rPr>
              <a:t> </a:t>
            </a:r>
            <a:r>
              <a:rPr lang="en-US" b="0" dirty="0" err="1">
                <a:solidFill>
                  <a:srgbClr val="000000"/>
                </a:solidFill>
              </a:rPr>
              <a:t>leb</a:t>
            </a:r>
            <a:r>
              <a:rPr lang="en-US" b="0" dirty="0">
                <a:solidFill>
                  <a:srgbClr val="000000"/>
                </a:solidFill>
              </a:rPr>
              <a:t> </a:t>
            </a:r>
            <a:r>
              <a:rPr lang="en-US" b="0" dirty="0" err="1">
                <a:solidFill>
                  <a:srgbClr val="000000"/>
                </a:solidFill>
              </a:rPr>
              <a:t>kom</a:t>
            </a:r>
            <a:r>
              <a:rPr lang="en-US" b="0" dirty="0">
                <a:solidFill>
                  <a:srgbClr val="000000"/>
                </a:solidFill>
              </a:rPr>
              <a:t> </a:t>
            </a:r>
            <a:r>
              <a:rPr lang="en-US" b="0" dirty="0" err="1">
                <a:solidFill>
                  <a:srgbClr val="000000"/>
                </a:solidFill>
              </a:rPr>
              <a:t>paub</a:t>
            </a:r>
            <a:r>
              <a:rPr lang="en-US" b="0" dirty="0">
                <a:solidFill>
                  <a:srgbClr val="000000"/>
                </a:solidFill>
              </a:rPr>
              <a:t> zoo, </a:t>
            </a:r>
            <a:r>
              <a:rPr lang="en-US" b="0" dirty="0" err="1">
                <a:solidFill>
                  <a:srgbClr val="000000"/>
                </a:solidFill>
              </a:rPr>
              <a:t>kom</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seb</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koos</a:t>
            </a:r>
            <a:r>
              <a:rPr lang="en-US" b="0" dirty="0">
                <a:solidFill>
                  <a:srgbClr val="000000"/>
                </a:solidFill>
              </a:rPr>
              <a:t> phis </a:t>
            </a:r>
            <a:r>
              <a:rPr lang="en-US" b="0" dirty="0" err="1">
                <a:solidFill>
                  <a:srgbClr val="000000"/>
                </a:solidFill>
              </a:rPr>
              <a:t>tawj</a:t>
            </a:r>
            <a:r>
              <a:rPr lang="en-US" b="0" dirty="0">
                <a:solidFill>
                  <a:srgbClr val="000000"/>
                </a:solidFill>
              </a:rPr>
              <a:t> zoo, </a:t>
            </a:r>
            <a:r>
              <a:rPr lang="en-US" b="0" dirty="0" err="1">
                <a:solidFill>
                  <a:srgbClr val="000000"/>
                </a:solidFill>
              </a:rPr>
              <a:t>rov</a:t>
            </a:r>
            <a:r>
              <a:rPr lang="en-US" b="0" dirty="0">
                <a:solidFill>
                  <a:srgbClr val="000000"/>
                </a:solidFill>
              </a:rPr>
              <a:t> </a:t>
            </a:r>
            <a:r>
              <a:rPr lang="en-US" b="0" dirty="0" err="1">
                <a:solidFill>
                  <a:srgbClr val="000000"/>
                </a:solidFill>
              </a:rPr>
              <a:t>saib</a:t>
            </a:r>
            <a:r>
              <a:rPr lang="en-US" b="0" dirty="0">
                <a:solidFill>
                  <a:srgbClr val="000000"/>
                </a:solidFill>
              </a:rPr>
              <a:t> </a:t>
            </a:r>
            <a:r>
              <a:rPr lang="en-US" b="0" dirty="0" err="1">
                <a:solidFill>
                  <a:srgbClr val="000000"/>
                </a:solidFill>
              </a:rPr>
              <a:t>cov</a:t>
            </a:r>
            <a:r>
              <a:rPr lang="en-US" b="0" dirty="0">
                <a:solidFill>
                  <a:srgbClr val="000000"/>
                </a:solidFill>
              </a:rPr>
              <a:t> </a:t>
            </a:r>
            <a:r>
              <a:rPr lang="en-US" b="0" dirty="0" err="1">
                <a:solidFill>
                  <a:srgbClr val="000000"/>
                </a:solidFill>
              </a:rPr>
              <a:t>ntaub</a:t>
            </a:r>
            <a:r>
              <a:rPr lang="en-US" b="0" dirty="0">
                <a:solidFill>
                  <a:srgbClr val="000000"/>
                </a:solidFill>
              </a:rPr>
              <a:t> </a:t>
            </a:r>
            <a:r>
              <a:rPr lang="en-US" b="0" dirty="0" err="1">
                <a:solidFill>
                  <a:srgbClr val="000000"/>
                </a:solidFill>
              </a:rPr>
              <a:t>ntawv</a:t>
            </a:r>
            <a:r>
              <a:rPr lang="en-US" b="0" dirty="0">
                <a:solidFill>
                  <a:srgbClr val="000000"/>
                </a:solidFill>
              </a:rPr>
              <a:t> </a:t>
            </a:r>
            <a:r>
              <a:rPr lang="en-US" b="0" dirty="0" err="1">
                <a:solidFill>
                  <a:srgbClr val="000000"/>
                </a:solidFill>
              </a:rPr>
              <a:t>xeem</a:t>
            </a:r>
            <a:r>
              <a:rPr lang="en-US" b="0" dirty="0">
                <a:solidFill>
                  <a:srgbClr val="000000"/>
                </a:solidFill>
              </a:rPr>
              <a:t> tag </a:t>
            </a:r>
            <a:r>
              <a:rPr lang="en-US" b="0" dirty="0" err="1">
                <a:solidFill>
                  <a:srgbClr val="000000"/>
                </a:solidFill>
              </a:rPr>
              <a:t>los</a:t>
            </a:r>
            <a:r>
              <a:rPr lang="en-US" b="0" dirty="0">
                <a:solidFill>
                  <a:srgbClr val="000000"/>
                </a:solidFill>
              </a:rPr>
              <a:t> </a:t>
            </a:r>
            <a:r>
              <a:rPr lang="en-US" b="0" dirty="0" err="1">
                <a:solidFill>
                  <a:srgbClr val="000000"/>
                </a:solidFill>
              </a:rPr>
              <a:t>lawm</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cov</a:t>
            </a:r>
            <a:r>
              <a:rPr lang="en-US" b="0" dirty="0">
                <a:solidFill>
                  <a:srgbClr val="000000"/>
                </a:solidFill>
              </a:rPr>
              <a:t> </a:t>
            </a:r>
            <a:r>
              <a:rPr lang="en-US" b="0" dirty="0" err="1">
                <a:solidFill>
                  <a:srgbClr val="000000"/>
                </a:solidFill>
              </a:rPr>
              <a:t>dej</a:t>
            </a:r>
            <a:r>
              <a:rPr lang="en-US" b="0" dirty="0">
                <a:solidFill>
                  <a:srgbClr val="000000"/>
                </a:solidFill>
              </a:rPr>
              <a:t> </a:t>
            </a:r>
            <a:r>
              <a:rPr lang="en-US" b="0" dirty="0" err="1">
                <a:solidFill>
                  <a:srgbClr val="000000"/>
                </a:solidFill>
              </a:rPr>
              <a:t>num</a:t>
            </a:r>
            <a:r>
              <a:rPr lang="en-US" b="0" dirty="0">
                <a:solidFill>
                  <a:srgbClr val="000000"/>
                </a:solidFill>
              </a:rPr>
              <a:t> </a:t>
            </a:r>
            <a:r>
              <a:rPr lang="en-US" b="0" dirty="0" err="1">
                <a:solidFill>
                  <a:srgbClr val="000000"/>
                </a:solidFill>
              </a:rPr>
              <a:t>nqa</a:t>
            </a:r>
            <a:r>
              <a:rPr lang="en-US" b="0" dirty="0">
                <a:solidFill>
                  <a:srgbClr val="000000"/>
                </a:solidFill>
              </a:rPr>
              <a:t> </a:t>
            </a:r>
            <a:r>
              <a:rPr lang="en-US" b="0" dirty="0" err="1">
                <a:solidFill>
                  <a:srgbClr val="000000"/>
                </a:solidFill>
              </a:rPr>
              <a:t>los</a:t>
            </a:r>
            <a:r>
              <a:rPr lang="en-US" b="0" dirty="0">
                <a:solidFill>
                  <a:srgbClr val="000000"/>
                </a:solidFill>
              </a:rPr>
              <a:t> </a:t>
            </a:r>
            <a:r>
              <a:rPr lang="en-US" b="0" dirty="0" err="1">
                <a:solidFill>
                  <a:srgbClr val="000000"/>
                </a:solidFill>
              </a:rPr>
              <a:t>ua</a:t>
            </a:r>
            <a:r>
              <a:rPr lang="en-US" b="0" dirty="0">
                <a:solidFill>
                  <a:srgbClr val="000000"/>
                </a:solidFill>
              </a:rPr>
              <a:t> tom </a:t>
            </a:r>
            <a:r>
              <a:rPr lang="en-US" b="0" dirty="0" err="1">
                <a:solidFill>
                  <a:srgbClr val="000000"/>
                </a:solidFill>
              </a:rPr>
              <a:t>tsev</a:t>
            </a:r>
            <a:r>
              <a:rPr lang="en-US" b="0" dirty="0">
                <a:solidFill>
                  <a:srgbClr val="000000"/>
                </a:solidFill>
              </a:rPr>
              <a:t>- </a:t>
            </a:r>
            <a:r>
              <a:rPr lang="en-US" b="0" dirty="0" err="1">
                <a:solidFill>
                  <a:srgbClr val="000000"/>
                </a:solidFill>
              </a:rPr>
              <a:t>cov</a:t>
            </a:r>
            <a:r>
              <a:rPr lang="en-US" b="0" dirty="0">
                <a:solidFill>
                  <a:srgbClr val="000000"/>
                </a:solidFill>
              </a:rPr>
              <a:t> no </a:t>
            </a:r>
            <a:r>
              <a:rPr lang="en-US" b="0" dirty="0" err="1">
                <a:solidFill>
                  <a:srgbClr val="000000"/>
                </a:solidFill>
              </a:rPr>
              <a:t>yog</a:t>
            </a:r>
            <a:r>
              <a:rPr lang="en-US" b="0" dirty="0">
                <a:solidFill>
                  <a:srgbClr val="000000"/>
                </a:solidFill>
              </a:rPr>
              <a:t> </a:t>
            </a:r>
            <a:r>
              <a:rPr lang="en-US" b="0" dirty="0" err="1">
                <a:solidFill>
                  <a:srgbClr val="000000"/>
                </a:solidFill>
              </a:rPr>
              <a:t>cov</a:t>
            </a:r>
            <a:r>
              <a:rPr lang="en-US" b="0" dirty="0">
                <a:solidFill>
                  <a:srgbClr val="000000"/>
                </a:solidFill>
              </a:rPr>
              <a:t> </a:t>
            </a:r>
            <a:r>
              <a:rPr lang="en-US" b="0" dirty="0" err="1">
                <a:solidFill>
                  <a:srgbClr val="000000"/>
                </a:solidFill>
              </a:rPr>
              <a:t>kev</a:t>
            </a:r>
            <a:r>
              <a:rPr lang="en-US" b="0" dirty="0">
                <a:solidFill>
                  <a:srgbClr val="000000"/>
                </a:solidFill>
              </a:rPr>
              <a:t> </a:t>
            </a:r>
            <a:r>
              <a:rPr lang="en-US" b="0" dirty="0" err="1">
                <a:solidFill>
                  <a:srgbClr val="000000"/>
                </a:solidFill>
              </a:rPr>
              <a:t>npaj</a:t>
            </a:r>
            <a:r>
              <a:rPr lang="en-US" b="0" dirty="0">
                <a:solidFill>
                  <a:srgbClr val="000000"/>
                </a:solidFill>
              </a:rPr>
              <a:t> </a:t>
            </a:r>
            <a:r>
              <a:rPr lang="en-US" b="0" dirty="0" err="1">
                <a:solidFill>
                  <a:srgbClr val="000000"/>
                </a:solidFill>
              </a:rPr>
              <a:t>uas</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pab</a:t>
            </a:r>
            <a:r>
              <a:rPr lang="en-US" b="0" dirty="0">
                <a:solidFill>
                  <a:srgbClr val="000000"/>
                </a:solidFill>
              </a:rPr>
              <a:t> tau </a:t>
            </a:r>
            <a:r>
              <a:rPr lang="en-US" b="0" dirty="0" err="1">
                <a:solidFill>
                  <a:srgbClr val="000000"/>
                </a:solidFill>
              </a:rPr>
              <a:t>koj</a:t>
            </a:r>
            <a:r>
              <a:rPr lang="en-US" b="0" dirty="0">
                <a:solidFill>
                  <a:srgbClr val="000000"/>
                </a:solidFill>
              </a:rPr>
              <a:t> </a:t>
            </a:r>
            <a:r>
              <a:rPr lang="en-US" b="0" dirty="0" err="1">
                <a:solidFill>
                  <a:srgbClr val="000000"/>
                </a:solidFill>
              </a:rPr>
              <a:t>tus</a:t>
            </a:r>
            <a:r>
              <a:rPr lang="en-US" b="0" dirty="0">
                <a:solidFill>
                  <a:srgbClr val="000000"/>
                </a:solidFill>
              </a:rPr>
              <a:t> </a:t>
            </a:r>
            <a:r>
              <a:rPr lang="en-US" b="0" dirty="0" err="1">
                <a:solidFill>
                  <a:srgbClr val="000000"/>
                </a:solidFill>
              </a:rPr>
              <a:t>myuam</a:t>
            </a:r>
            <a:r>
              <a:rPr lang="en-US" b="0" dirty="0">
                <a:solidFill>
                  <a:srgbClr val="000000"/>
                </a:solidFill>
              </a:rPr>
              <a:t> </a:t>
            </a:r>
            <a:r>
              <a:rPr lang="en-US" b="0" dirty="0" err="1">
                <a:solidFill>
                  <a:srgbClr val="000000"/>
                </a:solidFill>
              </a:rPr>
              <a:t>thaum</a:t>
            </a:r>
            <a:r>
              <a:rPr lang="en-US" b="0" dirty="0">
                <a:solidFill>
                  <a:srgbClr val="000000"/>
                </a:solidFill>
              </a:rPr>
              <a:t> </a:t>
            </a:r>
            <a:r>
              <a:rPr lang="en-US" b="0" dirty="0" err="1">
                <a:solidFill>
                  <a:srgbClr val="000000"/>
                </a:solidFill>
              </a:rPr>
              <a:t>nws</a:t>
            </a:r>
            <a:r>
              <a:rPr lang="en-US" b="0" dirty="0">
                <a:solidFill>
                  <a:srgbClr val="000000"/>
                </a:solidFill>
              </a:rPr>
              <a:t> </a:t>
            </a:r>
            <a:r>
              <a:rPr lang="en-US" b="0" dirty="0" err="1">
                <a:solidFill>
                  <a:srgbClr val="000000"/>
                </a:solidFill>
              </a:rPr>
              <a:t>mus</a:t>
            </a:r>
            <a:r>
              <a:rPr lang="en-US" b="0" dirty="0">
                <a:solidFill>
                  <a:srgbClr val="000000"/>
                </a:solidFill>
              </a:rPr>
              <a:t> </a:t>
            </a:r>
            <a:r>
              <a:rPr lang="en-US" b="0" dirty="0" err="1">
                <a:solidFill>
                  <a:srgbClr val="000000"/>
                </a:solidFill>
              </a:rPr>
              <a:t>xeem</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c.  Tub </a:t>
            </a:r>
            <a:r>
              <a:rPr lang="en-US" b="0" dirty="0" err="1">
                <a:solidFill>
                  <a:srgbClr val="000000"/>
                </a:solidFill>
              </a:rPr>
              <a:t>ntxhais</a:t>
            </a:r>
            <a:r>
              <a:rPr lang="en-US" b="0" dirty="0">
                <a:solidFill>
                  <a:srgbClr val="000000"/>
                </a:solidFill>
              </a:rPr>
              <a:t> </a:t>
            </a:r>
            <a:r>
              <a:rPr lang="en-US" b="0" dirty="0" err="1">
                <a:solidFill>
                  <a:srgbClr val="000000"/>
                </a:solidFill>
              </a:rPr>
              <a:t>kuj</a:t>
            </a:r>
            <a:r>
              <a:rPr lang="en-US" b="0" dirty="0">
                <a:solidFill>
                  <a:srgbClr val="000000"/>
                </a:solidFill>
              </a:rPr>
              <a:t> </a:t>
            </a:r>
            <a:r>
              <a:rPr lang="en-US" b="0" dirty="0" err="1">
                <a:solidFill>
                  <a:srgbClr val="000000"/>
                </a:solidFill>
              </a:rPr>
              <a:t>txhob</a:t>
            </a:r>
            <a:r>
              <a:rPr lang="en-US" b="0" dirty="0">
                <a:solidFill>
                  <a:srgbClr val="000000"/>
                </a:solidFill>
              </a:rPr>
              <a:t> </a:t>
            </a:r>
            <a:r>
              <a:rPr lang="en-US" b="0" dirty="0" err="1">
                <a:solidFill>
                  <a:srgbClr val="000000"/>
                </a:solidFill>
              </a:rPr>
              <a:t>txhawj</a:t>
            </a:r>
            <a:endParaRPr b="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u="none" strike="noStrike" cap="none" dirty="0">
                <a:solidFill>
                  <a:schemeClr val="dk1"/>
                </a:solidFill>
                <a:effectLst/>
                <a:latin typeface="Arial"/>
                <a:ea typeface="Arial"/>
                <a:cs typeface="Arial"/>
                <a:sym typeface="Arial"/>
              </a:rPr>
              <a:t>If you are concerned about your child’ performance the best way to check is to talk with the classroom teacher. It’s also important to keep in mind that school learning is not just about academics. Schools are also places where children learn important social skills, cultural understandings, and how to be a good citizen, none of which are assessed on standardized tests</a:t>
            </a:r>
            <a:r>
              <a:rPr lang="en-US" b="0" dirty="0">
                <a:effectLst/>
              </a:rPr>
              <a:t> </a:t>
            </a: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endParaRPr lang="en-US" sz="1100" b="0" i="0" u="none" strike="noStrike" cap="none" dirty="0">
              <a:solidFill>
                <a:schemeClr val="dk1"/>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chemeClr val="dk1"/>
              </a:buClr>
              <a:buSzPts val="1100"/>
              <a:buFont typeface="Arial"/>
              <a:buChar char="●"/>
              <a:tabLst/>
              <a:defRPr/>
            </a:pP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qhov</a:t>
            </a:r>
            <a:r>
              <a:rPr lang="en-US" sz="1100" b="0" i="0" u="none" strike="noStrike" cap="none" dirty="0">
                <a:solidFill>
                  <a:schemeClr val="dk1"/>
                </a:solidFill>
                <a:effectLst/>
                <a:latin typeface="Arial"/>
                <a:ea typeface="Arial"/>
                <a:cs typeface="Arial"/>
                <a:sym typeface="Arial"/>
              </a:rPr>
              <a:t> zoo </a:t>
            </a:r>
            <a:r>
              <a:rPr lang="en-US" sz="1100" b="0" i="0" u="none" strike="noStrike" cap="none" dirty="0" err="1">
                <a:solidFill>
                  <a:schemeClr val="dk1"/>
                </a:solidFill>
                <a:effectLst/>
                <a:latin typeface="Arial"/>
                <a:ea typeface="Arial"/>
                <a:cs typeface="Arial"/>
                <a:sym typeface="Arial"/>
              </a:rPr>
              <a:t>tshaj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xibfwb</a:t>
            </a:r>
            <a:r>
              <a:rPr lang="en-US" sz="1100" b="0" i="0" u="none" strike="noStrike" cap="none" dirty="0">
                <a:solidFill>
                  <a:schemeClr val="dk1"/>
                </a:solidFill>
                <a:effectLst/>
                <a:latin typeface="Arial"/>
                <a:ea typeface="Arial"/>
                <a:cs typeface="Arial"/>
                <a:sym typeface="Arial"/>
              </a:rPr>
              <a:t> sib </a:t>
            </a:r>
            <a:r>
              <a:rPr lang="en-US" sz="1100" b="0" i="0" u="none" strike="noStrike" cap="none" dirty="0" err="1">
                <a:solidFill>
                  <a:schemeClr val="dk1"/>
                </a:solidFill>
                <a:effectLst/>
                <a:latin typeface="Arial"/>
                <a:ea typeface="Arial"/>
                <a:cs typeface="Arial"/>
                <a:sym typeface="Arial"/>
              </a:rPr>
              <a:t>tham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mas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tag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a:t>
            </a:r>
            <a:r>
              <a:rPr lang="en-US" sz="1100" b="0" i="0" u="none" strike="noStrike" cap="none" dirty="0">
                <a:solidFill>
                  <a:schemeClr val="dk1"/>
                </a:solidFill>
                <a:effectLst/>
                <a:latin typeface="Arial"/>
                <a:ea typeface="Arial"/>
                <a:cs typeface="Arial"/>
                <a:sym typeface="Arial"/>
              </a:rPr>
              <a:t> chaw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daws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neeg</a:t>
            </a:r>
            <a:r>
              <a:rPr lang="en-US" sz="1100" b="0" i="0" u="none" strike="noStrike" cap="none" dirty="0">
                <a:solidFill>
                  <a:schemeClr val="dk1"/>
                </a:solidFill>
                <a:effectLst/>
                <a:latin typeface="Arial"/>
                <a:ea typeface="Arial"/>
                <a:cs typeface="Arial"/>
                <a:sym typeface="Arial"/>
              </a:rPr>
              <a:t> sib </a:t>
            </a:r>
            <a:r>
              <a:rPr lang="en-US" sz="1100" b="0" i="0" u="none" strike="noStrike" cap="none" dirty="0" err="1">
                <a:solidFill>
                  <a:schemeClr val="dk1"/>
                </a:solidFill>
                <a:effectLst/>
                <a:latin typeface="Arial"/>
                <a:ea typeface="Arial"/>
                <a:cs typeface="Arial"/>
                <a:sym typeface="Arial"/>
              </a:rPr>
              <a:t>txuas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txuj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neeg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yogi b </a:t>
            </a:r>
            <a:r>
              <a:rPr lang="en-US" sz="1100" b="0" i="0" u="none" strike="noStrike" cap="none" dirty="0" err="1">
                <a:solidFill>
                  <a:schemeClr val="dk1"/>
                </a:solidFill>
                <a:effectLst/>
                <a:latin typeface="Arial"/>
                <a:ea typeface="Arial"/>
                <a:cs typeface="Arial"/>
                <a:sym typeface="Arial"/>
              </a:rPr>
              <a:t>qho</a:t>
            </a:r>
            <a:r>
              <a:rPr lang="en-US" sz="1100" b="0" i="0" u="none" strike="noStrike" cap="none" dirty="0">
                <a:solidFill>
                  <a:schemeClr val="dk1"/>
                </a:solidFill>
                <a:effectLst/>
                <a:latin typeface="Arial"/>
                <a:ea typeface="Arial"/>
                <a:cs typeface="Arial"/>
                <a:sym typeface="Arial"/>
              </a:rPr>
              <a:t> chaw </a:t>
            </a:r>
            <a:r>
              <a:rPr lang="en-US" sz="1100" b="0" i="0" u="none" strike="noStrike" cap="none" dirty="0" err="1">
                <a:solidFill>
                  <a:schemeClr val="dk1"/>
                </a:solidFill>
                <a:effectLst/>
                <a:latin typeface="Arial"/>
                <a:ea typeface="Arial"/>
                <a:cs typeface="Arial"/>
                <a:sym typeface="Arial"/>
              </a:rPr>
              <a:t>yus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tug </a:t>
            </a:r>
            <a:r>
              <a:rPr lang="en-US" sz="1100" b="0" i="0" u="none" strike="noStrike" cap="none" dirty="0" err="1">
                <a:solidFill>
                  <a:schemeClr val="dk1"/>
                </a:solidFill>
                <a:effectLst/>
                <a:latin typeface="Arial"/>
                <a:ea typeface="Arial"/>
                <a:cs typeface="Arial"/>
                <a:sym typeface="Arial"/>
              </a:rPr>
              <a:t>pej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xeem</a:t>
            </a:r>
            <a:r>
              <a:rPr lang="en-US" sz="1100" b="0" i="0" u="none" strike="noStrike" cap="none" dirty="0">
                <a:solidFill>
                  <a:schemeClr val="dk1"/>
                </a:solidFill>
                <a:effectLst/>
                <a:latin typeface="Arial"/>
                <a:ea typeface="Arial"/>
                <a:cs typeface="Arial"/>
                <a:sym typeface="Arial"/>
              </a:rPr>
              <a:t> zoo.  </a:t>
            </a:r>
            <a:r>
              <a:rPr lang="en-US" sz="1100" b="0" i="0" u="none" strike="noStrike" cap="none" dirty="0" err="1">
                <a:solidFill>
                  <a:schemeClr val="dk1"/>
                </a:solidFill>
                <a:effectLst/>
                <a:latin typeface="Arial"/>
                <a:ea typeface="Arial"/>
                <a:cs typeface="Arial"/>
                <a:sym typeface="Arial"/>
              </a:rPr>
              <a:t>Txhua</a:t>
            </a:r>
            <a:r>
              <a:rPr lang="en-US" sz="1100" b="0" i="0" u="none" strike="noStrike" cap="none" dirty="0">
                <a:solidFill>
                  <a:schemeClr val="dk1"/>
                </a:solidFill>
                <a:effectLst/>
                <a:latin typeface="Arial"/>
                <a:ea typeface="Arial"/>
                <a:cs typeface="Arial"/>
                <a:sym typeface="Arial"/>
              </a:rPr>
              <a:t> yam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kiag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ntsuam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xyuas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xeev</a:t>
            </a:r>
            <a:r>
              <a:rPr lang="en-US" sz="1100" b="0" i="0" u="none" strike="noStrike" cap="none" dirty="0">
                <a:solidFill>
                  <a:schemeClr val="dk1"/>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2062080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baseline="0" dirty="0">
                <a:solidFill>
                  <a:schemeClr val="tx1"/>
                </a:solidFill>
                <a:effectLst/>
                <a:latin typeface="Calibri" panose="020F0502020204030204" pitchFamily="34" charset="0"/>
                <a:ea typeface="+mn-ea"/>
                <a:cs typeface="+mn-cs"/>
              </a:rPr>
              <a:t>Depending on the size of your group and the physical space, choose one of the following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1" kern="1200" baseline="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baseline="0" dirty="0">
                <a:solidFill>
                  <a:schemeClr val="tx1"/>
                </a:solidFill>
                <a:effectLst/>
                <a:latin typeface="Calibri" panose="020F0502020204030204" pitchFamily="34" charset="0"/>
                <a:ea typeface="+mn-ea"/>
                <a:cs typeface="+mn-cs"/>
              </a:rPr>
              <a:t>Match-up activity (participants move around and speak with people other than those at their table): One half of the participants (sheet A) have the main sentences and the other half (sheet B) have the missing words.  Parents can work in pairs (if necessary) so that both languages are represented.  Parents find a twosome of the opposite letter and match one sentence with its missing part.  They record their answer by writing either the number or the letter in the correct box and one of the two should write his or her initials as well.  Then they find another twosome and do the same.  By the end they should have spoken with at least three different pairs of parents.  When everyone has finished, correct the answers with slides 17 – 22.</a:t>
            </a:r>
            <a:br>
              <a:rPr lang="en-US" sz="1100" i="1" kern="1200" baseline="0" dirty="0">
                <a:solidFill>
                  <a:schemeClr val="tx1"/>
                </a:solidFill>
                <a:effectLst/>
                <a:latin typeface="Calibri" panose="020F0502020204030204" pitchFamily="34" charset="0"/>
                <a:ea typeface="+mn-ea"/>
                <a:cs typeface="+mn-cs"/>
              </a:rPr>
            </a:br>
            <a:endParaRPr lang="en-US" sz="1100" i="1" kern="1200" baseline="0" dirty="0">
              <a:solidFill>
                <a:schemeClr val="tx1"/>
              </a:solidFill>
              <a:effectLst/>
              <a:latin typeface="Calibri" panose="020F0502020204030204" pitchFamily="34" charset="0"/>
              <a:ea typeface="+mn-ea"/>
              <a:cs typeface="+mn-cs"/>
            </a:endParaRPr>
          </a:p>
          <a:p>
            <a:pPr marL="228600" indent="-228600">
              <a:buAutoNum type="arabicPeriod"/>
            </a:pPr>
            <a:r>
              <a:rPr lang="en-US" sz="1100" i="1" kern="1200" baseline="0" dirty="0">
                <a:solidFill>
                  <a:schemeClr val="tx1"/>
                </a:solidFill>
                <a:effectLst/>
                <a:latin typeface="Calibri" panose="020F0502020204030204" pitchFamily="34" charset="0"/>
                <a:ea typeface="+mn-ea"/>
                <a:cs typeface="+mn-cs"/>
              </a:rPr>
              <a:t>Table activity:  Print out activity sheet and cut apart sentences and missing words.  Participants lay out the two sets of cards and take turns matching them up. When everyone has finished, correct the answers with slides 17 – 22.</a:t>
            </a:r>
            <a:endParaRPr lang="en-US" baseline="0" dirty="0"/>
          </a:p>
        </p:txBody>
      </p:sp>
    </p:spTree>
    <p:extLst>
      <p:ext uri="{BB962C8B-B14F-4D97-AF65-F5344CB8AC3E}">
        <p14:creationId xmlns:p14="http://schemas.microsoft.com/office/powerpoint/2010/main" val="1501709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i="1" dirty="0"/>
          </a:p>
        </p:txBody>
      </p:sp>
    </p:spTree>
    <p:extLst>
      <p:ext uri="{BB962C8B-B14F-4D97-AF65-F5344CB8AC3E}">
        <p14:creationId xmlns:p14="http://schemas.microsoft.com/office/powerpoint/2010/main" val="3271643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i="1">
                <a:solidFill>
                  <a:schemeClr val="dk1"/>
                </a:solidFill>
              </a:rPr>
              <a:t>10 minutes</a:t>
            </a:r>
            <a:endParaRPr sz="11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i="1">
                <a:solidFill>
                  <a:srgbClr val="0000FF"/>
                </a:solidFill>
              </a:rPr>
              <a:t>10 feem</a:t>
            </a:r>
            <a:endParaRPr i="1">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0" dirty="0"/>
              <a:t>When students struggle, parents often jump to the conclusion that it is because their child cannot cope with learning two languages at the same time.  It is true that for some children, the DLI setting can be more challenging than for others. But you have learned that it takes time to develop language and literacy and that a lag in these skills in the early years of elementary is to be expected.  If you or your child’s teacher suspects it is more than that, it is important to discuss your concerns.  Other learning specialists at the school may also be part of the discussion.</a:t>
            </a:r>
          </a:p>
          <a:p>
            <a:pPr marL="0" lvl="0" indent="0" algn="l" rtl="0">
              <a:lnSpc>
                <a:spcPct val="100000"/>
              </a:lnSpc>
              <a:spcBef>
                <a:spcPts val="0"/>
              </a:spcBef>
              <a:spcAft>
                <a:spcPts val="0"/>
              </a:spcAft>
              <a:buClr>
                <a:schemeClr val="dk1"/>
              </a:buClr>
              <a:buSzPts val="1100"/>
              <a:buFont typeface="Arial"/>
              <a:buNone/>
            </a:pPr>
            <a:endParaRPr lang="en-US" b="0" i="0" dirty="0">
              <a:solidFill>
                <a:srgbClr val="FF0000"/>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err="1">
                <a:solidFill>
                  <a:schemeClr val="dk1"/>
                </a:solidFill>
                <a:effectLst/>
                <a:latin typeface="Arial"/>
                <a:ea typeface="Arial"/>
                <a:cs typeface="Arial"/>
                <a:sym typeface="Arial"/>
              </a:rPr>
              <a:t>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nkag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zoo,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niam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vim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thooj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txhij</a:t>
            </a:r>
            <a:r>
              <a:rPr lang="en-US" sz="1100" b="0" i="0" u="none" strike="noStrike" cap="none" dirty="0">
                <a:solidFill>
                  <a:schemeClr val="dk1"/>
                </a:solidFill>
                <a:effectLst/>
                <a:latin typeface="Arial"/>
                <a:ea typeface="Arial"/>
                <a:cs typeface="Arial"/>
                <a:sym typeface="Arial"/>
              </a:rPr>
              <a:t> li </a:t>
            </a:r>
            <a:r>
              <a:rPr lang="en-US" sz="1100" b="0" i="0" u="none" strike="noStrike" cap="none" dirty="0" err="1">
                <a:solidFill>
                  <a:schemeClr val="dk1"/>
                </a:solidFill>
                <a:effectLst/>
                <a:latin typeface="Arial"/>
                <a:ea typeface="Arial"/>
                <a:cs typeface="Arial"/>
                <a:sym typeface="Arial"/>
              </a:rPr>
              <a:t>cas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Qhov</a:t>
            </a:r>
            <a:r>
              <a:rPr lang="en-US" sz="1100" b="0" i="0" u="none" strike="noStrike" cap="none" dirty="0">
                <a:solidFill>
                  <a:schemeClr val="dk1"/>
                </a:solidFill>
                <a:effectLst/>
                <a:latin typeface="Arial"/>
                <a:ea typeface="Arial"/>
                <a:cs typeface="Arial"/>
                <a:sym typeface="Arial"/>
              </a:rPr>
              <a:t> nod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vim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chav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yim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co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Tiamsis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nkag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no.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sis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tej</a:t>
            </a:r>
            <a:r>
              <a:rPr lang="en-US" sz="1100" b="0" i="0" u="none" strike="noStrike" cap="none" dirty="0">
                <a:solidFill>
                  <a:schemeClr val="dk1"/>
                </a:solidFill>
                <a:effectLst/>
                <a:latin typeface="Arial"/>
                <a:ea typeface="Arial"/>
                <a:cs typeface="Arial"/>
                <a:sym typeface="Arial"/>
              </a:rPr>
              <a:t> yam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raws</a:t>
            </a:r>
            <a:r>
              <a:rPr lang="en-US" sz="1100" b="0" i="0" u="none" strike="noStrike" cap="none" dirty="0">
                <a:solidFill>
                  <a:schemeClr val="dk1"/>
                </a:solidFill>
                <a:effectLst/>
                <a:latin typeface="Arial"/>
                <a:ea typeface="Arial"/>
                <a:cs typeface="Arial"/>
                <a:sym typeface="Arial"/>
              </a:rPr>
              <a:t> li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saum</a:t>
            </a:r>
            <a:r>
              <a:rPr lang="en-US" sz="1100" b="0" i="0" u="none" strike="noStrike" cap="none" dirty="0">
                <a:solidFill>
                  <a:schemeClr val="dk1"/>
                </a:solidFill>
                <a:effectLst/>
                <a:latin typeface="Arial"/>
                <a:ea typeface="Arial"/>
                <a:cs typeface="Arial"/>
                <a:sym typeface="Arial"/>
              </a:rPr>
              <a:t> nod, </a:t>
            </a:r>
            <a:r>
              <a:rPr lang="en-US" sz="1100" b="0" i="0" u="none" strike="noStrike" cap="none" dirty="0" err="1">
                <a:solidFill>
                  <a:schemeClr val="dk1"/>
                </a:solidFill>
                <a:effectLst/>
                <a:latin typeface="Arial"/>
                <a:ea typeface="Arial"/>
                <a:cs typeface="Arial"/>
                <a:sym typeface="Arial"/>
              </a:rPr>
              <a:t>txhob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siab</a:t>
            </a:r>
            <a:r>
              <a:rPr lang="en-US" sz="1100" b="0" i="0" u="none" strike="noStrike" cap="none" dirty="0">
                <a:solidFill>
                  <a:schemeClr val="dk1"/>
                </a:solidFill>
                <a:effectLst/>
                <a:latin typeface="Arial"/>
                <a:ea typeface="Arial"/>
                <a:cs typeface="Arial"/>
                <a:sym typeface="Arial"/>
              </a:rPr>
              <a:t> deb </a:t>
            </a:r>
            <a:r>
              <a:rPr lang="en-US" sz="1100" b="0" i="0" u="none" strike="noStrike" cap="none" dirty="0" err="1">
                <a:solidFill>
                  <a:schemeClr val="dk1"/>
                </a:solidFill>
                <a:effectLst/>
                <a:latin typeface="Arial"/>
                <a:ea typeface="Arial"/>
                <a:cs typeface="Arial"/>
                <a:sym typeface="Arial"/>
              </a:rPr>
              <a:t>mus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fwb</a:t>
            </a:r>
            <a:r>
              <a:rPr lang="en-US" sz="1100" b="0" i="0" u="none" strike="noStrike" cap="none" dirty="0">
                <a:solidFill>
                  <a:schemeClr val="dk1"/>
                </a:solidFill>
                <a:effectLst/>
                <a:latin typeface="Arial"/>
                <a:ea typeface="Arial"/>
                <a:cs typeface="Arial"/>
                <a:sym typeface="Arial"/>
              </a:rPr>
              <a:t> sib </a:t>
            </a:r>
            <a:r>
              <a:rPr lang="en-US" sz="1100" b="0" i="0" u="none" strike="noStrike" cap="none" dirty="0" err="1">
                <a:solidFill>
                  <a:schemeClr val="dk1"/>
                </a:solidFill>
                <a:effectLst/>
                <a:latin typeface="Arial"/>
                <a:ea typeface="Arial"/>
                <a:cs typeface="Arial"/>
                <a:sym typeface="Arial"/>
              </a:rPr>
              <a:t>tham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txhawj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xeeb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qhia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txuj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qhia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a:t>
            </a:r>
            <a:r>
              <a:rPr lang="en-US" sz="1100" b="0" i="0" u="none" strike="noStrike" cap="none" dirty="0">
                <a:solidFill>
                  <a:schemeClr val="dk1"/>
                </a:solidFill>
                <a:effectLst/>
                <a:latin typeface="Arial"/>
                <a:ea typeface="Arial"/>
                <a:cs typeface="Arial"/>
                <a:sym typeface="Arial"/>
              </a:rPr>
              <a:t>.</a:t>
            </a:r>
          </a:p>
          <a:p>
            <a:pPr marL="0" lvl="0" indent="0" algn="l" rtl="0">
              <a:lnSpc>
                <a:spcPct val="100000"/>
              </a:lnSpc>
              <a:spcBef>
                <a:spcPts val="0"/>
              </a:spcBef>
              <a:spcAft>
                <a:spcPts val="0"/>
              </a:spcAft>
              <a:buClr>
                <a:schemeClr val="dk1"/>
              </a:buClr>
              <a:buSzPts val="1100"/>
              <a:buFont typeface="Arial"/>
              <a:buNone/>
            </a:pPr>
            <a:endParaRPr b="0" i="0" dirty="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i="0" dirty="0">
              <a:solidFill>
                <a:srgbClr val="FF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chemeClr val="dk1"/>
                </a:solidFill>
                <a:effectLst/>
                <a:latin typeface="Arial"/>
                <a:ea typeface="Arial"/>
                <a:cs typeface="Arial"/>
                <a:sym typeface="Arial"/>
              </a:rPr>
              <a:t>Parents often worry that they will not be able to help their child if they are not bilingual or biliterate themselves.  But there are many ways that you can support your child, even if you do not speak both languages of the DLI program.   </a:t>
            </a:r>
          </a:p>
          <a:p>
            <a:endParaRPr lang="en-US" sz="1100" b="0" i="0" u="none" strike="noStrike" cap="none" dirty="0">
              <a:solidFill>
                <a:schemeClr val="dk1"/>
              </a:solidFill>
              <a:effectLst/>
              <a:latin typeface="Arial"/>
              <a:ea typeface="Arial"/>
              <a:cs typeface="Arial"/>
              <a:sym typeface="Arial"/>
            </a:endParaRPr>
          </a:p>
          <a:p>
            <a:r>
              <a:rPr lang="en-US" sz="1100" b="0" i="0" u="none" strike="noStrike" cap="none" dirty="0" err="1">
                <a:solidFill>
                  <a:schemeClr val="dk1"/>
                </a:solidFill>
                <a:effectLst/>
                <a:latin typeface="Arial"/>
                <a:ea typeface="Arial"/>
                <a:cs typeface="Arial"/>
                <a:sym typeface="Arial"/>
              </a:rPr>
              <a:t>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niam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vim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los</a:t>
            </a:r>
            <a:r>
              <a:rPr lang="en-US" sz="1100" b="0" i="0" u="none" strike="noStrike" cap="none" dirty="0">
                <a:solidFill>
                  <a:schemeClr val="dk1"/>
                </a:solidFill>
                <a:effectLst/>
                <a:latin typeface="Arial"/>
                <a:ea typeface="Arial"/>
                <a:cs typeface="Arial"/>
                <a:sym typeface="Arial"/>
              </a:rPr>
              <a:t> sis </a:t>
            </a:r>
            <a:r>
              <a:rPr lang="en-US" sz="1100" b="0" i="0" u="none" strike="noStrike" cap="none" dirty="0" err="1">
                <a:solidFill>
                  <a:schemeClr val="dk1"/>
                </a:solidFill>
                <a:effectLst/>
                <a:latin typeface="Arial"/>
                <a:ea typeface="Arial"/>
                <a:cs typeface="Arial"/>
                <a:sym typeface="Arial"/>
              </a:rPr>
              <a:t>lawv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kheej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neeg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Tiam</a:t>
            </a:r>
            <a:r>
              <a:rPr lang="en-US" sz="1100" b="0" i="0" u="none" strike="noStrike" cap="none" dirty="0">
                <a:solidFill>
                  <a:schemeClr val="dk1"/>
                </a:solidFill>
                <a:effectLst/>
                <a:latin typeface="Arial"/>
                <a:ea typeface="Arial"/>
                <a:cs typeface="Arial"/>
                <a:sym typeface="Arial"/>
              </a:rPr>
              <a:t> sis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hauv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pab</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tsis</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6225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i="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Answer: a, b, c</a:t>
            </a:r>
          </a:p>
        </p:txBody>
      </p:sp>
    </p:spTree>
    <p:extLst>
      <p:ext uri="{BB962C8B-B14F-4D97-AF65-F5344CB8AC3E}">
        <p14:creationId xmlns:p14="http://schemas.microsoft.com/office/powerpoint/2010/main" val="3238874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chemeClr val="dk1"/>
                </a:solidFill>
                <a:effectLst/>
                <a:latin typeface="Arial"/>
                <a:ea typeface="Arial"/>
                <a:cs typeface="Arial"/>
                <a:sym typeface="Arial"/>
              </a:rPr>
              <a:t>Answer:  a</a:t>
            </a:r>
          </a:p>
          <a:p>
            <a:pPr marL="158750" lvl="0" indent="0">
              <a:buNone/>
            </a:pPr>
            <a:r>
              <a:rPr lang="en-US" sz="1100" b="0" i="0" u="none" strike="noStrike" cap="none" dirty="0">
                <a:solidFill>
                  <a:schemeClr val="dk1"/>
                </a:solidFill>
                <a:effectLst/>
                <a:latin typeface="Arial"/>
                <a:ea typeface="Arial"/>
                <a:cs typeface="Arial"/>
                <a:sym typeface="Arial"/>
              </a:rPr>
              <a:t>b - When you read aloud you are modeling fluency, expression and pronunciation, so you should read in the language you are most comfortable with.</a:t>
            </a:r>
          </a:p>
          <a:p>
            <a:pPr marL="387350" lvl="0" indent="-228600">
              <a:buAutoNum type="alphaLcParenR" startAt="3"/>
            </a:pPr>
            <a:r>
              <a:rPr lang="en-US" sz="1100" b="0" i="0" u="none" strike="noStrike" cap="none" dirty="0">
                <a:solidFill>
                  <a:schemeClr val="dk1"/>
                </a:solidFill>
                <a:effectLst/>
                <a:latin typeface="Arial"/>
                <a:ea typeface="Arial"/>
                <a:cs typeface="Arial"/>
                <a:sym typeface="Arial"/>
              </a:rPr>
              <a:t>The role of English at home will depend on the program model and will change as students move up in the grades.  Your child’s teacher will communicate with you about how to support your child’s biliteracy development.  </a:t>
            </a:r>
          </a:p>
          <a:p>
            <a:pPr marL="387350" lvl="0" indent="-228600">
              <a:buAutoNum type="alphaLcParenR" startAt="3"/>
            </a:pPr>
            <a:endParaRPr lang="en-US" sz="1100" b="0" i="0" u="none" strike="noStrike" cap="none" dirty="0">
              <a:solidFill>
                <a:schemeClr val="dk1"/>
              </a:solidFill>
              <a:effectLst/>
              <a:latin typeface="Arial"/>
              <a:ea typeface="Arial"/>
              <a:cs typeface="Arial"/>
              <a:sym typeface="Arial"/>
            </a:endParaRPr>
          </a:p>
          <a:p>
            <a:pPr marL="387350" lvl="0" indent="-228600">
              <a:buAutoNum type="alphaLcParenR" startAt="3"/>
            </a:pPr>
            <a:endParaRPr lang="en-US" sz="1100" b="0" i="0" u="none" strike="noStrike" cap="none" dirty="0">
              <a:solidFill>
                <a:schemeClr val="dk1"/>
              </a:solidFill>
              <a:effectLst/>
              <a:latin typeface="Arial"/>
              <a:ea typeface="Arial"/>
              <a:cs typeface="Arial"/>
              <a:sym typeface="Arial"/>
            </a:endParaRPr>
          </a:p>
          <a:p>
            <a:pPr marL="158750" indent="0">
              <a:buNone/>
            </a:pP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teb</a:t>
            </a:r>
            <a:r>
              <a:rPr lang="en-US" sz="1100" b="0" i="0" u="none" strike="noStrike" cap="none" dirty="0">
                <a:solidFill>
                  <a:schemeClr val="dk1"/>
                </a:solidFill>
                <a:effectLst/>
                <a:latin typeface="Arial"/>
                <a:ea typeface="Arial"/>
                <a:cs typeface="Arial"/>
                <a:sym typeface="Arial"/>
              </a:rPr>
              <a:t>:  a</a:t>
            </a:r>
          </a:p>
          <a:p>
            <a:pPr marL="158750" lvl="0" indent="0">
              <a:buNone/>
            </a:pPr>
            <a:r>
              <a:rPr lang="en-US" sz="1100" b="0" i="0" u="none" strike="noStrike" cap="none" dirty="0">
                <a:solidFill>
                  <a:schemeClr val="dk1"/>
                </a:solidFill>
                <a:effectLst/>
                <a:latin typeface="Arial"/>
                <a:ea typeface="Arial"/>
                <a:cs typeface="Arial"/>
                <a:sym typeface="Arial"/>
              </a:rPr>
              <a:t>b – </a:t>
            </a:r>
            <a:r>
              <a:rPr lang="en-US" sz="1100" b="0" i="0" u="none" strike="noStrike" cap="none" dirty="0" err="1">
                <a:solidFill>
                  <a:schemeClr val="dk1"/>
                </a:solidFill>
                <a:effectLst/>
                <a:latin typeface="Arial"/>
                <a:ea typeface="Arial"/>
                <a:cs typeface="Arial"/>
                <a:sym typeface="Arial"/>
              </a:rPr>
              <a:t>thaum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tab tom </a:t>
            </a:r>
            <a:r>
              <a:rPr lang="en-US" sz="1100" b="0" i="0" u="none" strike="noStrike" cap="none" dirty="0" err="1">
                <a:solidFill>
                  <a:schemeClr val="dk1"/>
                </a:solidFill>
                <a:effectLst/>
                <a:latin typeface="Arial"/>
                <a:ea typeface="Arial"/>
                <a:cs typeface="Arial"/>
                <a:sym typeface="Arial"/>
              </a:rPr>
              <a:t>qhia</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npliag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nyeem</a:t>
            </a:r>
            <a:r>
              <a:rPr lang="en-US" sz="1100" b="0" i="0" u="none" strike="noStrike" cap="none" dirty="0">
                <a:solidFill>
                  <a:schemeClr val="dk1"/>
                </a:solidFill>
                <a:effectLst/>
                <a:latin typeface="Arial"/>
                <a:ea typeface="Arial"/>
                <a:cs typeface="Arial"/>
                <a:sym typeface="Arial"/>
              </a:rPr>
              <a:t> li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meej</a:t>
            </a:r>
            <a:r>
              <a:rPr lang="en-US" sz="1100" b="0" i="0" u="none" strike="noStrike" cap="none" dirty="0">
                <a:solidFill>
                  <a:schemeClr val="dk1"/>
                </a:solidFill>
                <a:effectLst/>
                <a:latin typeface="Arial"/>
                <a:ea typeface="Arial"/>
                <a:cs typeface="Arial"/>
                <a:sym typeface="Arial"/>
              </a:rPr>
              <a:t>.  Vim li no,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tsum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rau</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cov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nyiam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hais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dua</a:t>
            </a:r>
            <a:r>
              <a:rPr lang="en-US" sz="1100" b="0" i="0" u="none" strike="noStrike" cap="none" dirty="0">
                <a:solidFill>
                  <a:schemeClr val="dk1"/>
                </a:solidFill>
                <a:effectLst/>
                <a:latin typeface="Arial"/>
                <a:ea typeface="Arial"/>
                <a:cs typeface="Arial"/>
                <a:sym typeface="Arial"/>
              </a:rPr>
              <a:t>.</a:t>
            </a:r>
          </a:p>
          <a:p>
            <a:pPr marL="158750" lvl="0" indent="0">
              <a:buNone/>
            </a:pPr>
            <a:r>
              <a:rPr lang="en-US" sz="1100" b="0" i="0" u="none" strike="noStrike" cap="none" dirty="0">
                <a:solidFill>
                  <a:schemeClr val="dk1"/>
                </a:solidFill>
                <a:effectLst/>
                <a:latin typeface="Arial"/>
                <a:ea typeface="Arial"/>
                <a:cs typeface="Arial"/>
                <a:sym typeface="Arial"/>
              </a:rPr>
              <a:t>C) </a:t>
            </a:r>
            <a:r>
              <a:rPr lang="en-US" sz="1100" b="0" i="0" u="none" strike="noStrike" cap="none" dirty="0" err="1">
                <a:solidFill>
                  <a:schemeClr val="dk1"/>
                </a:solidFill>
                <a:effectLst/>
                <a:latin typeface="Arial"/>
                <a:ea typeface="Arial"/>
                <a:cs typeface="Arial"/>
                <a:sym typeface="Arial"/>
              </a:rPr>
              <a:t>Tej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dej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num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siv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Askiv</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ces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seb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nyob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uas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muaj</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tsev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ntawv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thiab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hloov</a:t>
            </a:r>
            <a:r>
              <a:rPr lang="en-US" sz="1100" b="0" i="0" u="none" strike="noStrike" cap="none" dirty="0">
                <a:solidFill>
                  <a:schemeClr val="dk1"/>
                </a:solidFill>
                <a:effectLst/>
                <a:latin typeface="Arial"/>
                <a:ea typeface="Arial"/>
                <a:cs typeface="Arial"/>
                <a:sym typeface="Arial"/>
              </a:rPr>
              <a:t> tom </a:t>
            </a:r>
            <a:r>
              <a:rPr lang="en-US" sz="1100" b="0" i="0" u="none" strike="noStrike" cap="none" dirty="0" err="1">
                <a:solidFill>
                  <a:schemeClr val="dk1"/>
                </a:solidFill>
                <a:effectLst/>
                <a:latin typeface="Arial"/>
                <a:ea typeface="Arial"/>
                <a:cs typeface="Arial"/>
                <a:sym typeface="Arial"/>
              </a:rPr>
              <a:t>qab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nce</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qib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xib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fwb</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nrog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tham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txog</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tias</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yuav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pab</a:t>
            </a:r>
            <a:r>
              <a:rPr lang="en-US" sz="1100" b="0" i="0" u="none" strike="noStrike" cap="none" dirty="0">
                <a:solidFill>
                  <a:schemeClr val="dk1"/>
                </a:solidFill>
                <a:effectLst/>
                <a:latin typeface="Arial"/>
                <a:ea typeface="Arial"/>
                <a:cs typeface="Arial"/>
                <a:sym typeface="Arial"/>
              </a:rPr>
              <a:t> tau </a:t>
            </a:r>
            <a:r>
              <a:rPr lang="en-US" sz="1100" b="0" i="0" u="none" strike="noStrike" cap="none" dirty="0" err="1">
                <a:solidFill>
                  <a:schemeClr val="dk1"/>
                </a:solidFill>
                <a:effectLst/>
                <a:latin typeface="Arial"/>
                <a:ea typeface="Arial"/>
                <a:cs typeface="Arial"/>
                <a:sym typeface="Arial"/>
              </a:rPr>
              <a:t>koj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tus</a:t>
            </a:r>
            <a:r>
              <a:rPr lang="en-US" sz="1100" b="0" i="0" u="none" strike="noStrike" cap="none" dirty="0">
                <a:solidFill>
                  <a:schemeClr val="dk1"/>
                </a:solidFill>
                <a:effectLst/>
                <a:latin typeface="Arial"/>
                <a:ea typeface="Arial"/>
                <a:cs typeface="Arial"/>
                <a:sym typeface="Arial"/>
              </a:rPr>
              <a:t> me </a:t>
            </a:r>
            <a:r>
              <a:rPr lang="en-US" sz="1100" b="0" i="0" u="none" strike="noStrike" cap="none" dirty="0" err="1">
                <a:solidFill>
                  <a:schemeClr val="dk1"/>
                </a:solidFill>
                <a:effectLst/>
                <a:latin typeface="Arial"/>
                <a:ea typeface="Arial"/>
                <a:cs typeface="Arial"/>
                <a:sym typeface="Arial"/>
              </a:rPr>
              <a:t>nyuam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txoj</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kev</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kawm</a:t>
            </a:r>
            <a:r>
              <a:rPr lang="en-US" sz="1100" b="0" i="0" u="none" strike="noStrike" cap="none" dirty="0">
                <a:solidFill>
                  <a:schemeClr val="dk1"/>
                </a:solidFill>
                <a:effectLst/>
                <a:latin typeface="Arial"/>
                <a:ea typeface="Arial"/>
                <a:cs typeface="Arial"/>
                <a:sym typeface="Arial"/>
              </a:rPr>
              <a:t> </a:t>
            </a:r>
            <a:r>
              <a:rPr lang="en-US" sz="1100" b="0" i="0" u="none" strike="noStrike" cap="none" dirty="0" err="1">
                <a:solidFill>
                  <a:schemeClr val="dk1"/>
                </a:solidFill>
                <a:effectLst/>
                <a:latin typeface="Arial"/>
                <a:ea typeface="Arial"/>
                <a:cs typeface="Arial"/>
                <a:sym typeface="Arial"/>
              </a:rPr>
              <a:t>lus</a:t>
            </a:r>
            <a:r>
              <a:rPr lang="en-US" sz="1100" b="0" i="0" u="none" strike="noStrike" cap="none" dirty="0">
                <a:solidFill>
                  <a:schemeClr val="dk1"/>
                </a:solidFill>
                <a:effectLst/>
                <a:latin typeface="Arial"/>
                <a:ea typeface="Arial"/>
                <a:cs typeface="Arial"/>
                <a:sym typeface="Arial"/>
              </a:rPr>
              <a:t> no li </a:t>
            </a:r>
            <a:r>
              <a:rPr lang="en-US" sz="1100" b="0" i="0" u="none" strike="noStrike" cap="none" dirty="0" err="1">
                <a:solidFill>
                  <a:schemeClr val="dk1"/>
                </a:solidFill>
                <a:effectLst/>
                <a:latin typeface="Arial"/>
                <a:ea typeface="Arial"/>
                <a:cs typeface="Arial"/>
                <a:sym typeface="Arial"/>
              </a:rPr>
              <a:t>cas</a:t>
            </a:r>
            <a:r>
              <a:rPr lang="en-US" sz="1100" b="0" i="0" u="none" strike="noStrike" cap="none" dirty="0">
                <a:solidFill>
                  <a:schemeClr val="dk1"/>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1937747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416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018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5848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145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i="0">
              <a:solidFill>
                <a:srgbClr val="FF0000"/>
              </a:solidFill>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a:p>
            <a:pPr marL="0" lvl="0" indent="0" algn="l" rtl="0">
              <a:lnSpc>
                <a:spcPct val="100000"/>
              </a:lnSpc>
              <a:spcBef>
                <a:spcPts val="0"/>
              </a:spcBef>
              <a:spcAft>
                <a:spcPts val="0"/>
              </a:spcAft>
              <a:buClr>
                <a:schemeClr val="dk1"/>
              </a:buClr>
              <a:buSzPts val="1100"/>
              <a:buFont typeface="Arial"/>
              <a:buNone/>
            </a:pPr>
            <a:endParaRPr>
              <a:highlight>
                <a:srgbClr val="FFFF00"/>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0" i="0" u="none" strike="noStrike" kern="1200" cap="none" dirty="0">
                <a:solidFill>
                  <a:schemeClr val="tx1"/>
                </a:solidFill>
                <a:effectLst/>
                <a:latin typeface="Calibri" panose="020F0502020204030204" pitchFamily="34" charset="0"/>
                <a:ea typeface="Arial"/>
                <a:cs typeface="Arial"/>
                <a:sym typeface="Arial"/>
              </a:rPr>
              <a:t>English is the superpower of languages, not only in this country, but around the world.  Our Hmong home language students are surrounded by English and since it is the language of peer culture, movies, TV, the Internet, video games, etc., they are motivated to learn and use the language outside of school.  Many come to prefer English over their own language. Social pressure to speak English is so great that immigrant parents may notice resistance to using the home language as early as kindergarten.  Even if parents and grandparents continue to use the home language, their grandchildren will often respond to them in English. Linguists call this the “three generation pattern.”  </a:t>
            </a:r>
          </a:p>
          <a:p>
            <a:endParaRPr lang="en-US" sz="1200" b="0" i="0" u="none" strike="noStrike" kern="1200" cap="none" dirty="0">
              <a:solidFill>
                <a:schemeClr val="tx1"/>
              </a:solidFill>
              <a:effectLst/>
              <a:latin typeface="Calibri" panose="020F0502020204030204" pitchFamily="34" charset="0"/>
              <a:ea typeface="Arial"/>
              <a:cs typeface="Arial"/>
              <a:sym typeface="Arial"/>
            </a:endParaRPr>
          </a:p>
          <a:p>
            <a:r>
              <a:rPr lang="en-US" sz="1200" b="0" i="0" u="none" strike="noStrike" kern="1200" cap="none" dirty="0">
                <a:solidFill>
                  <a:schemeClr val="tx1"/>
                </a:solidFill>
                <a:effectLst/>
                <a:latin typeface="Calibri" panose="020F0502020204030204" pitchFamily="34" charset="0"/>
                <a:ea typeface="Arial"/>
                <a:cs typeface="Arial"/>
                <a:sym typeface="Arial"/>
              </a:rPr>
              <a:t>English home language students also are challenged by the power of English.  Because of the limited amount of exposure they have to a second language, it is much harder for them achieve proficiency in that language so they tend to revert back to English whenever they can.      </a:t>
            </a:r>
          </a:p>
          <a:p>
            <a:pPr marL="0" lvl="0" indent="0" algn="l" rtl="0">
              <a:lnSpc>
                <a:spcPct val="100000"/>
              </a:lnSpc>
              <a:spcBef>
                <a:spcPts val="0"/>
              </a:spcBef>
              <a:spcAft>
                <a:spcPts val="0"/>
              </a:spcAft>
              <a:buClr>
                <a:srgbClr val="FF0000"/>
              </a:buClr>
              <a:buSzPts val="1200"/>
              <a:buFont typeface="Arial"/>
              <a:buNone/>
            </a:pPr>
            <a:endParaRPr lang="en-US" sz="1200" b="0" dirty="0">
              <a:solidFill>
                <a:srgbClr val="0000FF"/>
              </a:solidFill>
            </a:endParaRPr>
          </a:p>
          <a:p>
            <a:pPr marL="0" lvl="0" indent="0" algn="l" rtl="0">
              <a:lnSpc>
                <a:spcPct val="100000"/>
              </a:lnSpc>
              <a:spcBef>
                <a:spcPts val="0"/>
              </a:spcBef>
              <a:spcAft>
                <a:spcPts val="0"/>
              </a:spcAft>
              <a:buClr>
                <a:srgbClr val="FF0000"/>
              </a:buClr>
              <a:buSzPts val="1200"/>
              <a:buFont typeface="Arial"/>
              <a:buNone/>
            </a:pPr>
            <a:endParaRPr lang="en-US" sz="1200" b="0" dirty="0">
              <a:solidFill>
                <a:srgbClr val="0000FF"/>
              </a:solidFill>
            </a:endParaRPr>
          </a:p>
          <a:p>
            <a:pPr marL="171450" lvl="0" indent="-171450" algn="l" rtl="0">
              <a:lnSpc>
                <a:spcPct val="100000"/>
              </a:lnSpc>
              <a:spcBef>
                <a:spcPts val="0"/>
              </a:spcBef>
              <a:spcAft>
                <a:spcPts val="0"/>
              </a:spcAft>
              <a:buClr>
                <a:srgbClr val="FF0000"/>
              </a:buClr>
              <a:buSzPts val="1200"/>
            </a:pPr>
            <a:r>
              <a:rPr lang="en-US" sz="1200" b="0" dirty="0" err="1">
                <a:solidFill>
                  <a:srgbClr val="0000FF"/>
                </a:solidFill>
              </a:rPr>
              <a:t>Lus</a:t>
            </a:r>
            <a:r>
              <a:rPr lang="en-US" sz="1200" b="0" dirty="0">
                <a:solidFill>
                  <a:srgbClr val="0000FF"/>
                </a:solidFill>
              </a:rPr>
              <a:t> </a:t>
            </a:r>
            <a:r>
              <a:rPr lang="en-US" sz="1200" b="0" dirty="0" err="1">
                <a:solidFill>
                  <a:srgbClr val="0000FF"/>
                </a:solidFill>
              </a:rPr>
              <a:t>Askiv</a:t>
            </a:r>
            <a:r>
              <a:rPr lang="en-US" sz="1200" b="0" dirty="0">
                <a:solidFill>
                  <a:srgbClr val="0000FF"/>
                </a:solidFill>
              </a:rPr>
              <a:t> </a:t>
            </a:r>
            <a:r>
              <a:rPr lang="en-US" sz="1200" b="0" dirty="0" err="1">
                <a:solidFill>
                  <a:srgbClr val="0000FF"/>
                </a:solidFill>
              </a:rPr>
              <a:t>yog</a:t>
            </a:r>
            <a:r>
              <a:rPr lang="en-US" sz="1200" b="0" dirty="0">
                <a:solidFill>
                  <a:srgbClr val="0000FF"/>
                </a:solidFill>
              </a:rPr>
              <a:t> </a:t>
            </a:r>
            <a:r>
              <a:rPr lang="en-US" sz="1200" b="0" dirty="0" err="1">
                <a:solidFill>
                  <a:srgbClr val="0000FF"/>
                </a:solidFill>
              </a:rPr>
              <a:t>hom</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muaj</a:t>
            </a:r>
            <a:r>
              <a:rPr lang="en-US" sz="1200" b="0" dirty="0">
                <a:solidFill>
                  <a:srgbClr val="0000FF"/>
                </a:solidFill>
              </a:rPr>
              <a:t> </a:t>
            </a:r>
            <a:r>
              <a:rPr lang="en-US" sz="1200" b="0" dirty="0" err="1">
                <a:solidFill>
                  <a:srgbClr val="0000FF"/>
                </a:solidFill>
              </a:rPr>
              <a:t>zog</a:t>
            </a:r>
            <a:r>
              <a:rPr lang="en-US" sz="1200" b="0" dirty="0">
                <a:solidFill>
                  <a:srgbClr val="0000FF"/>
                </a:solidFill>
              </a:rPr>
              <a:t> </a:t>
            </a:r>
            <a:r>
              <a:rPr lang="en-US" sz="1200" b="0" dirty="0" err="1">
                <a:solidFill>
                  <a:srgbClr val="0000FF"/>
                </a:solidFill>
              </a:rPr>
              <a:t>tshaj</a:t>
            </a:r>
            <a:r>
              <a:rPr lang="en-US" sz="1200" b="0" dirty="0">
                <a:solidFill>
                  <a:srgbClr val="0000FF"/>
                </a:solidFill>
              </a:rPr>
              <a:t> </a:t>
            </a:r>
            <a:r>
              <a:rPr lang="en-US" sz="1200" b="0" dirty="0" err="1">
                <a:solidFill>
                  <a:srgbClr val="0000FF"/>
                </a:solidFill>
              </a:rPr>
              <a:t>plaws</a:t>
            </a:r>
            <a:r>
              <a:rPr lang="en-US" sz="1200" b="0" dirty="0">
                <a:solidFill>
                  <a:srgbClr val="0000FF"/>
                </a:solidFill>
              </a:rPr>
              <a:t> </a:t>
            </a:r>
            <a:r>
              <a:rPr lang="en-US" sz="1200" b="0" dirty="0" err="1">
                <a:solidFill>
                  <a:srgbClr val="0000FF"/>
                </a:solidFill>
              </a:rPr>
              <a:t>tsis</a:t>
            </a:r>
            <a:r>
              <a:rPr lang="en-US" sz="1200" b="0" dirty="0">
                <a:solidFill>
                  <a:srgbClr val="0000FF"/>
                </a:solidFill>
              </a:rPr>
              <a:t> </a:t>
            </a:r>
            <a:r>
              <a:rPr lang="en-US" sz="1200" b="0" dirty="0" err="1">
                <a:solidFill>
                  <a:srgbClr val="0000FF"/>
                </a:solidFill>
              </a:rPr>
              <a:t>yog</a:t>
            </a:r>
            <a:r>
              <a:rPr lang="en-US" sz="1200" b="0" dirty="0">
                <a:solidFill>
                  <a:srgbClr val="0000FF"/>
                </a:solidFill>
              </a:rPr>
              <a:t>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lub</a:t>
            </a:r>
            <a:r>
              <a:rPr lang="en-US" sz="1200" b="0" dirty="0">
                <a:solidFill>
                  <a:srgbClr val="0000FF"/>
                </a:solidFill>
              </a:rPr>
              <a:t> </a:t>
            </a:r>
            <a:r>
              <a:rPr lang="en-US" sz="1200" b="0" dirty="0" err="1">
                <a:solidFill>
                  <a:srgbClr val="0000FF"/>
                </a:solidFill>
              </a:rPr>
              <a:t>teb</a:t>
            </a:r>
            <a:r>
              <a:rPr lang="en-US" sz="1200" b="0" dirty="0">
                <a:solidFill>
                  <a:srgbClr val="0000FF"/>
                </a:solidFill>
              </a:rPr>
              <a:t> chaw no </a:t>
            </a:r>
            <a:r>
              <a:rPr lang="en-US" sz="1200" b="0" dirty="0" err="1">
                <a:solidFill>
                  <a:srgbClr val="0000FF"/>
                </a:solidFill>
              </a:rPr>
              <a:t>xwb</a:t>
            </a:r>
            <a:r>
              <a:rPr lang="en-US" sz="1200" b="0" dirty="0">
                <a:solidFill>
                  <a:srgbClr val="0000FF"/>
                </a:solidFill>
              </a:rPr>
              <a:t> </a:t>
            </a:r>
            <a:r>
              <a:rPr lang="en-US" sz="1200" b="0" dirty="0" err="1">
                <a:solidFill>
                  <a:srgbClr val="0000FF"/>
                </a:solidFill>
              </a:rPr>
              <a:t>tiam</a:t>
            </a:r>
            <a:r>
              <a:rPr lang="en-US" sz="1200" b="0" dirty="0">
                <a:solidFill>
                  <a:srgbClr val="0000FF"/>
                </a:solidFill>
              </a:rPr>
              <a:t> sis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toob</a:t>
            </a:r>
            <a:r>
              <a:rPr lang="en-US" sz="1200" b="0" dirty="0">
                <a:solidFill>
                  <a:srgbClr val="0000FF"/>
                </a:solidFill>
              </a:rPr>
              <a:t> </a:t>
            </a:r>
            <a:r>
              <a:rPr lang="en-US" sz="1200" b="0" dirty="0" err="1">
                <a:solidFill>
                  <a:srgbClr val="0000FF"/>
                </a:solidFill>
              </a:rPr>
              <a:t>lub</a:t>
            </a:r>
            <a:r>
              <a:rPr lang="en-US" sz="1200" b="0" dirty="0">
                <a:solidFill>
                  <a:srgbClr val="0000FF"/>
                </a:solidFill>
              </a:rPr>
              <a:t> </a:t>
            </a:r>
            <a:r>
              <a:rPr lang="en-US" sz="1200" b="0" dirty="0" err="1">
                <a:solidFill>
                  <a:srgbClr val="0000FF"/>
                </a:solidFill>
              </a:rPr>
              <a:t>ntej</a:t>
            </a:r>
            <a:r>
              <a:rPr lang="en-US" sz="1200" b="0" dirty="0">
                <a:solidFill>
                  <a:srgbClr val="0000FF"/>
                </a:solidFill>
              </a:rPr>
              <a:t> </a:t>
            </a:r>
            <a:r>
              <a:rPr lang="en-US" sz="1200" b="0" dirty="0" err="1">
                <a:solidFill>
                  <a:srgbClr val="0000FF"/>
                </a:solidFill>
              </a:rPr>
              <a:t>teb</a:t>
            </a:r>
            <a:r>
              <a:rPr lang="en-US" sz="1200" b="0" dirty="0">
                <a:solidFill>
                  <a:srgbClr val="0000FF"/>
                </a:solidFill>
              </a:rPr>
              <a:t> no.   </a:t>
            </a:r>
            <a:r>
              <a:rPr lang="en-US" sz="1200" b="0" dirty="0" err="1">
                <a:solidFill>
                  <a:srgbClr val="0000FF"/>
                </a:solidFill>
              </a:rPr>
              <a:t>Peb</a:t>
            </a:r>
            <a:r>
              <a:rPr lang="en-US" sz="1200" b="0" dirty="0">
                <a:solidFill>
                  <a:srgbClr val="0000FF"/>
                </a:solidFill>
              </a:rPr>
              <a:t> </a:t>
            </a:r>
            <a:r>
              <a:rPr lang="en-US" sz="1200" b="0" dirty="0" err="1">
                <a:solidFill>
                  <a:srgbClr val="0000FF"/>
                </a:solidFill>
              </a:rPr>
              <a:t>cov</a:t>
            </a:r>
            <a:r>
              <a:rPr lang="en-US" sz="1200" b="0" dirty="0">
                <a:solidFill>
                  <a:srgbClr val="0000FF"/>
                </a:solidFill>
              </a:rPr>
              <a:t> tub </a:t>
            </a:r>
            <a:r>
              <a:rPr lang="en-US" sz="1200" b="0" dirty="0" err="1">
                <a:solidFill>
                  <a:srgbClr val="0000FF"/>
                </a:solidFill>
              </a:rPr>
              <a:t>ntxhais</a:t>
            </a:r>
            <a:r>
              <a:rPr lang="en-US" sz="1200" b="0" dirty="0">
                <a:solidFill>
                  <a:srgbClr val="0000FF"/>
                </a:solidFill>
              </a:rPr>
              <a:t> </a:t>
            </a:r>
            <a:r>
              <a:rPr lang="en-US" sz="1200" b="0" dirty="0" err="1">
                <a:solidFill>
                  <a:srgbClr val="0000FF"/>
                </a:solidFill>
              </a:rPr>
              <a:t>Hmoob</a:t>
            </a:r>
            <a:r>
              <a:rPr lang="en-US" sz="1200" b="0" dirty="0">
                <a:solidFill>
                  <a:srgbClr val="0000FF"/>
                </a:solidFill>
              </a:rPr>
              <a:t> </a:t>
            </a:r>
            <a:r>
              <a:rPr lang="en-US" sz="1200" b="0" dirty="0" err="1">
                <a:solidFill>
                  <a:srgbClr val="0000FF"/>
                </a:solidFill>
              </a:rPr>
              <a:t>lub</a:t>
            </a:r>
            <a:r>
              <a:rPr lang="en-US" sz="1200" b="0" dirty="0">
                <a:solidFill>
                  <a:srgbClr val="0000FF"/>
                </a:solidFill>
              </a:rPr>
              <a:t> </a:t>
            </a:r>
            <a:r>
              <a:rPr lang="en-US" sz="1200" b="0" dirty="0" err="1">
                <a:solidFill>
                  <a:srgbClr val="0000FF"/>
                </a:solidFill>
              </a:rPr>
              <a:t>neej</a:t>
            </a:r>
            <a:r>
              <a:rPr lang="en-US" sz="1200" b="0" dirty="0">
                <a:solidFill>
                  <a:srgbClr val="0000FF"/>
                </a:solidFill>
              </a:rPr>
              <a:t>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nrog</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Askiv</a:t>
            </a:r>
            <a:r>
              <a:rPr lang="en-US" sz="1200" b="0" dirty="0">
                <a:solidFill>
                  <a:srgbClr val="0000FF"/>
                </a:solidFill>
              </a:rPr>
              <a:t> </a:t>
            </a:r>
            <a:r>
              <a:rPr lang="en-US" sz="1200" b="0" dirty="0" err="1">
                <a:solidFill>
                  <a:srgbClr val="0000FF"/>
                </a:solidFill>
              </a:rPr>
              <a:t>txhua</a:t>
            </a:r>
            <a:r>
              <a:rPr lang="en-US" sz="1200" b="0" dirty="0">
                <a:solidFill>
                  <a:srgbClr val="0000FF"/>
                </a:solidFill>
              </a:rPr>
              <a:t> </a:t>
            </a:r>
            <a:r>
              <a:rPr lang="en-US" sz="1200" b="0" dirty="0" err="1">
                <a:solidFill>
                  <a:srgbClr val="0000FF"/>
                </a:solidFill>
              </a:rPr>
              <a:t>txia</a:t>
            </a:r>
            <a:r>
              <a:rPr lang="en-US" sz="1200" b="0" dirty="0">
                <a:solidFill>
                  <a:srgbClr val="0000FF"/>
                </a:solidFill>
              </a:rPr>
              <a:t> </a:t>
            </a:r>
            <a:r>
              <a:rPr lang="en-US" sz="1200" b="0" dirty="0" err="1">
                <a:solidFill>
                  <a:srgbClr val="0000FF"/>
                </a:solidFill>
              </a:rPr>
              <a:t>lub</a:t>
            </a:r>
            <a:r>
              <a:rPr lang="en-US" sz="1200" b="0" dirty="0">
                <a:solidFill>
                  <a:srgbClr val="0000FF"/>
                </a:solidFill>
              </a:rPr>
              <a:t> </a:t>
            </a:r>
            <a:r>
              <a:rPr lang="en-US" sz="1200" b="0" dirty="0" err="1">
                <a:solidFill>
                  <a:srgbClr val="0000FF"/>
                </a:solidFill>
              </a:rPr>
              <a:t>sij</a:t>
            </a:r>
            <a:r>
              <a:rPr lang="en-US" sz="1200" b="0" dirty="0">
                <a:solidFill>
                  <a:srgbClr val="0000FF"/>
                </a:solidFill>
              </a:rPr>
              <a:t> </a:t>
            </a:r>
            <a:r>
              <a:rPr lang="en-US" sz="1200" b="0" dirty="0" err="1">
                <a:solidFill>
                  <a:srgbClr val="0000FF"/>
                </a:solidFill>
              </a:rPr>
              <a:t>hawm</a:t>
            </a:r>
            <a:r>
              <a:rPr lang="en-US" sz="1200" b="0" dirty="0">
                <a:solidFill>
                  <a:srgbClr val="0000FF"/>
                </a:solidFill>
              </a:rPr>
              <a:t> </a:t>
            </a:r>
            <a:r>
              <a:rPr lang="en-US" sz="1200" b="0" dirty="0" err="1">
                <a:solidFill>
                  <a:srgbClr val="0000FF"/>
                </a:solidFill>
              </a:rPr>
              <a:t>ib</a:t>
            </a:r>
            <a:r>
              <a:rPr lang="en-US" sz="1200" b="0" dirty="0">
                <a:solidFill>
                  <a:srgbClr val="0000FF"/>
                </a:solidFill>
              </a:rPr>
              <a:t> </a:t>
            </a:r>
            <a:r>
              <a:rPr lang="en-US" sz="1200" b="0" dirty="0" err="1">
                <a:solidFill>
                  <a:srgbClr val="0000FF"/>
                </a:solidFill>
              </a:rPr>
              <a:t>puag</a:t>
            </a:r>
            <a:r>
              <a:rPr lang="en-US" sz="1200" b="0" dirty="0">
                <a:solidFill>
                  <a:srgbClr val="0000FF"/>
                </a:solidFill>
              </a:rPr>
              <a:t> </a:t>
            </a:r>
            <a:r>
              <a:rPr lang="en-US" sz="1200" b="0" dirty="0" err="1">
                <a:solidFill>
                  <a:srgbClr val="0000FF"/>
                </a:solidFill>
              </a:rPr>
              <a:t>ncig</a:t>
            </a:r>
            <a:r>
              <a:rPr lang="en-US" sz="1200" b="0" dirty="0">
                <a:solidFill>
                  <a:srgbClr val="0000FF"/>
                </a:solidFill>
              </a:rPr>
              <a:t> </a:t>
            </a:r>
            <a:r>
              <a:rPr lang="en-US" sz="1200" b="0" dirty="0" err="1">
                <a:solidFill>
                  <a:srgbClr val="0000FF"/>
                </a:solidFill>
              </a:rPr>
              <a:t>ntawm</a:t>
            </a:r>
            <a:r>
              <a:rPr lang="en-US" sz="1200" b="0" dirty="0">
                <a:solidFill>
                  <a:srgbClr val="0000FF"/>
                </a:solidFill>
              </a:rPr>
              <a:t>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kev</a:t>
            </a:r>
            <a:r>
              <a:rPr lang="en-US" sz="1200" b="0" dirty="0">
                <a:solidFill>
                  <a:srgbClr val="0000FF"/>
                </a:solidFill>
              </a:rPr>
              <a:t> </a:t>
            </a:r>
            <a:r>
              <a:rPr lang="en-US" sz="1200" b="0" dirty="0" err="1">
                <a:solidFill>
                  <a:srgbClr val="0000FF"/>
                </a:solidFill>
              </a:rPr>
              <a:t>ua</a:t>
            </a:r>
            <a:r>
              <a:rPr lang="en-US" sz="1200" b="0" dirty="0">
                <a:solidFill>
                  <a:srgbClr val="0000FF"/>
                </a:solidFill>
              </a:rPr>
              <a:t> </a:t>
            </a:r>
            <a:r>
              <a:rPr lang="en-US" sz="1200" b="0" dirty="0" err="1">
                <a:solidFill>
                  <a:srgbClr val="0000FF"/>
                </a:solidFill>
              </a:rPr>
              <a:t>si</a:t>
            </a:r>
            <a:r>
              <a:rPr lang="en-US" sz="1200" b="0" dirty="0">
                <a:solidFill>
                  <a:srgbClr val="0000FF"/>
                </a:solidFill>
              </a:rPr>
              <a:t>, </a:t>
            </a:r>
            <a:r>
              <a:rPr lang="en-US" sz="1200" b="0" dirty="0" err="1">
                <a:solidFill>
                  <a:srgbClr val="0000FF"/>
                </a:solidFill>
              </a:rPr>
              <a:t>saib</a:t>
            </a:r>
            <a:r>
              <a:rPr lang="en-US" sz="1200" b="0" dirty="0">
                <a:solidFill>
                  <a:srgbClr val="0000FF"/>
                </a:solidFill>
              </a:rPr>
              <a:t> </a:t>
            </a:r>
            <a:r>
              <a:rPr lang="en-US" sz="1200" b="0" dirty="0" err="1">
                <a:solidFill>
                  <a:srgbClr val="0000FF"/>
                </a:solidFill>
              </a:rPr>
              <a:t>yeej</a:t>
            </a:r>
            <a:r>
              <a:rPr lang="en-US" sz="1200" b="0" dirty="0">
                <a:solidFill>
                  <a:srgbClr val="0000FF"/>
                </a:solidFill>
              </a:rPr>
              <a:t> yam </a:t>
            </a:r>
            <a:r>
              <a:rPr lang="en-US" sz="1200" b="0" dirty="0" err="1">
                <a:solidFill>
                  <a:srgbClr val="0000FF"/>
                </a:solidFill>
              </a:rPr>
              <a:t>kiab</a:t>
            </a:r>
            <a:r>
              <a:rPr lang="en-US" sz="1200" b="0" dirty="0">
                <a:solidFill>
                  <a:srgbClr val="0000FF"/>
                </a:solidFill>
              </a:rPr>
              <a:t>, </a:t>
            </a:r>
            <a:r>
              <a:rPr lang="en-US" sz="1200" b="0" dirty="0" err="1">
                <a:solidFill>
                  <a:srgbClr val="0000FF"/>
                </a:solidFill>
              </a:rPr>
              <a:t>saib</a:t>
            </a:r>
            <a:r>
              <a:rPr lang="en-US" sz="1200" b="0" dirty="0">
                <a:solidFill>
                  <a:srgbClr val="0000FF"/>
                </a:solidFill>
              </a:rPr>
              <a:t> </a:t>
            </a:r>
            <a:r>
              <a:rPr lang="en-US" sz="1200" b="0" dirty="0" err="1">
                <a:solidFill>
                  <a:srgbClr val="0000FF"/>
                </a:solidFill>
              </a:rPr>
              <a:t>thiv</a:t>
            </a:r>
            <a:r>
              <a:rPr lang="en-US" sz="1200" b="0" dirty="0">
                <a:solidFill>
                  <a:srgbClr val="0000FF"/>
                </a:solidFill>
              </a:rPr>
              <a:t> vis, internet, video, </a:t>
            </a:r>
            <a:r>
              <a:rPr lang="en-US" sz="1200" b="0" dirty="0" err="1">
                <a:solidFill>
                  <a:srgbClr val="0000FF"/>
                </a:solidFill>
              </a:rPr>
              <a:t>thiab</a:t>
            </a:r>
            <a:r>
              <a:rPr lang="en-US" sz="1200" b="0" dirty="0">
                <a:solidFill>
                  <a:srgbClr val="0000FF"/>
                </a:solidFill>
              </a:rPr>
              <a:t> </a:t>
            </a:r>
            <a:r>
              <a:rPr lang="en-US" sz="1200" b="0" dirty="0" err="1">
                <a:solidFill>
                  <a:srgbClr val="0000FF"/>
                </a:solidFill>
              </a:rPr>
              <a:t>txhua</a:t>
            </a:r>
            <a:r>
              <a:rPr lang="en-US" sz="1200" b="0" dirty="0">
                <a:solidFill>
                  <a:srgbClr val="0000FF"/>
                </a:solidFill>
              </a:rPr>
              <a:t> yam; </a:t>
            </a:r>
            <a:r>
              <a:rPr lang="en-US" sz="1200" b="0" dirty="0" err="1">
                <a:solidFill>
                  <a:srgbClr val="0000FF"/>
                </a:solidFill>
              </a:rPr>
              <a:t>yog</a:t>
            </a:r>
            <a:r>
              <a:rPr lang="en-US" sz="1200" b="0" dirty="0">
                <a:solidFill>
                  <a:srgbClr val="0000FF"/>
                </a:solidFill>
              </a:rPr>
              <a:t> li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txog</a:t>
            </a:r>
            <a:r>
              <a:rPr lang="en-US" sz="1200" b="0" dirty="0">
                <a:solidFill>
                  <a:srgbClr val="0000FF"/>
                </a:solidFill>
              </a:rPr>
              <a:t> </a:t>
            </a:r>
            <a:r>
              <a:rPr lang="en-US" sz="1200" b="0" dirty="0" err="1">
                <a:solidFill>
                  <a:srgbClr val="0000FF"/>
                </a:solidFill>
              </a:rPr>
              <a:t>kev</a:t>
            </a:r>
            <a:r>
              <a:rPr lang="en-US" sz="1200" b="0" dirty="0">
                <a:solidFill>
                  <a:srgbClr val="0000FF"/>
                </a:solidFill>
              </a:rPr>
              <a:t> </a:t>
            </a:r>
            <a:r>
              <a:rPr lang="en-US" sz="1200" b="0" dirty="0" err="1">
                <a:solidFill>
                  <a:srgbClr val="0000FF"/>
                </a:solidFill>
              </a:rPr>
              <a:t>kawm</a:t>
            </a:r>
            <a:r>
              <a:rPr lang="en-US" sz="1200" b="0" dirty="0">
                <a:solidFill>
                  <a:srgbClr val="0000FF"/>
                </a:solidFill>
              </a:rPr>
              <a:t> </a:t>
            </a:r>
            <a:r>
              <a:rPr lang="en-US" sz="1200" b="0" dirty="0" err="1">
                <a:solidFill>
                  <a:srgbClr val="0000FF"/>
                </a:solidFill>
              </a:rPr>
              <a:t>lus</a:t>
            </a:r>
            <a:r>
              <a:rPr lang="en-US" sz="1200" b="0" dirty="0">
                <a:solidFill>
                  <a:srgbClr val="0000FF"/>
                </a:solidFill>
              </a:rPr>
              <a:t> sib </a:t>
            </a:r>
            <a:r>
              <a:rPr lang="en-US" sz="1200" b="0" dirty="0" err="1">
                <a:solidFill>
                  <a:srgbClr val="0000FF"/>
                </a:solidFill>
              </a:rPr>
              <a:t>tham</a:t>
            </a:r>
            <a:r>
              <a:rPr lang="en-US" sz="1200" b="0" dirty="0">
                <a:solidFill>
                  <a:srgbClr val="0000FF"/>
                </a:solidFill>
              </a:rPr>
              <a:t> </a:t>
            </a:r>
            <a:r>
              <a:rPr lang="en-US" sz="1200" b="0" dirty="0" err="1">
                <a:solidFill>
                  <a:srgbClr val="0000FF"/>
                </a:solidFill>
              </a:rPr>
              <a:t>pem</a:t>
            </a:r>
            <a:r>
              <a:rPr lang="en-US" sz="1200" b="0" dirty="0">
                <a:solidFill>
                  <a:srgbClr val="0000FF"/>
                </a:solidFill>
              </a:rPr>
              <a:t> </a:t>
            </a:r>
            <a:r>
              <a:rPr lang="en-US" sz="1200" b="0" dirty="0" err="1">
                <a:solidFill>
                  <a:srgbClr val="0000FF"/>
                </a:solidFill>
              </a:rPr>
              <a:t>ces</a:t>
            </a:r>
            <a:r>
              <a:rPr lang="en-US" sz="1200" b="0" dirty="0">
                <a:solidFill>
                  <a:srgbClr val="0000FF"/>
                </a:solidFill>
              </a:rPr>
              <a:t> </a:t>
            </a:r>
            <a:r>
              <a:rPr lang="en-US" sz="1200" b="0" dirty="0" err="1">
                <a:solidFill>
                  <a:srgbClr val="0000FF"/>
                </a:solidFill>
              </a:rPr>
              <a:t>yuav</a:t>
            </a:r>
            <a:r>
              <a:rPr lang="en-US" sz="1200" b="0" dirty="0">
                <a:solidFill>
                  <a:srgbClr val="0000FF"/>
                </a:solidFill>
              </a:rPr>
              <a:t> </a:t>
            </a:r>
            <a:r>
              <a:rPr lang="en-US" sz="1200" b="0" dirty="0" err="1">
                <a:solidFill>
                  <a:srgbClr val="0000FF"/>
                </a:solidFill>
              </a:rPr>
              <a:t>yoog</a:t>
            </a:r>
            <a:r>
              <a:rPr lang="en-US" sz="1200" b="0" dirty="0">
                <a:solidFill>
                  <a:srgbClr val="0000FF"/>
                </a:solidFill>
              </a:rPr>
              <a:t> </a:t>
            </a:r>
            <a:r>
              <a:rPr lang="en-US" sz="1200" b="0" dirty="0" err="1">
                <a:solidFill>
                  <a:srgbClr val="0000FF"/>
                </a:solidFill>
              </a:rPr>
              <a:t>yim</a:t>
            </a:r>
            <a:r>
              <a:rPr lang="en-US" sz="1200" b="0" dirty="0">
                <a:solidFill>
                  <a:srgbClr val="0000FF"/>
                </a:solidFill>
              </a:rPr>
              <a:t> </a:t>
            </a:r>
            <a:r>
              <a:rPr lang="en-US" sz="1200" b="0" dirty="0" err="1">
                <a:solidFill>
                  <a:srgbClr val="0000FF"/>
                </a:solidFill>
              </a:rPr>
              <a:t>thiab</a:t>
            </a:r>
            <a:r>
              <a:rPr lang="en-US" sz="1200" b="0" dirty="0">
                <a:solidFill>
                  <a:srgbClr val="0000FF"/>
                </a:solidFill>
              </a:rPr>
              <a:t> </a:t>
            </a:r>
            <a:r>
              <a:rPr lang="en-US" sz="1200" b="0" dirty="0" err="1">
                <a:solidFill>
                  <a:srgbClr val="0000FF"/>
                </a:solidFill>
              </a:rPr>
              <a:t>yuav</a:t>
            </a:r>
            <a:r>
              <a:rPr lang="en-US" sz="1200" b="0" dirty="0">
                <a:solidFill>
                  <a:srgbClr val="0000FF"/>
                </a:solidFill>
              </a:rPr>
              <a:t> </a:t>
            </a:r>
            <a:r>
              <a:rPr lang="en-US" sz="1200" b="0" dirty="0" err="1">
                <a:solidFill>
                  <a:srgbClr val="0000FF"/>
                </a:solidFill>
              </a:rPr>
              <a:t>ua</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lawv</a:t>
            </a:r>
            <a:r>
              <a:rPr lang="en-US" sz="1200" b="0" dirty="0">
                <a:solidFill>
                  <a:srgbClr val="0000FF"/>
                </a:solidFill>
              </a:rPr>
              <a:t> mob </a:t>
            </a:r>
            <a:r>
              <a:rPr lang="en-US" sz="1200" b="0" dirty="0" err="1">
                <a:solidFill>
                  <a:srgbClr val="0000FF"/>
                </a:solidFill>
              </a:rPr>
              <a:t>siab</a:t>
            </a:r>
            <a:r>
              <a:rPr lang="en-US" sz="1200" b="0" dirty="0">
                <a:solidFill>
                  <a:srgbClr val="0000FF"/>
                </a:solidFill>
              </a:rPr>
              <a:t> </a:t>
            </a:r>
            <a:r>
              <a:rPr lang="en-US" sz="1200" b="0" dirty="0" err="1">
                <a:solidFill>
                  <a:srgbClr val="0000FF"/>
                </a:solidFill>
              </a:rPr>
              <a:t>npos</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Coob</a:t>
            </a:r>
            <a:r>
              <a:rPr lang="en-US" sz="1200" b="0" dirty="0">
                <a:solidFill>
                  <a:srgbClr val="0000FF"/>
                </a:solidFill>
              </a:rPr>
              <a:t> </a:t>
            </a:r>
            <a:r>
              <a:rPr lang="en-US" sz="1200" b="0" dirty="0" err="1">
                <a:solidFill>
                  <a:srgbClr val="0000FF"/>
                </a:solidFill>
              </a:rPr>
              <a:t>leej</a:t>
            </a:r>
            <a:r>
              <a:rPr lang="en-US" sz="1200" b="0" dirty="0">
                <a:solidFill>
                  <a:srgbClr val="0000FF"/>
                </a:solidFill>
              </a:rPr>
              <a:t> </a:t>
            </a:r>
            <a:r>
              <a:rPr lang="en-US" sz="1200" b="0" dirty="0" err="1">
                <a:solidFill>
                  <a:srgbClr val="0000FF"/>
                </a:solidFill>
              </a:rPr>
              <a:t>coob</a:t>
            </a:r>
            <a:r>
              <a:rPr lang="en-US" sz="1200" b="0" dirty="0">
                <a:solidFill>
                  <a:srgbClr val="0000FF"/>
                </a:solidFill>
              </a:rPr>
              <a:t> </a:t>
            </a:r>
            <a:r>
              <a:rPr lang="en-US" sz="1200" b="0" dirty="0" err="1">
                <a:solidFill>
                  <a:srgbClr val="0000FF"/>
                </a:solidFill>
              </a:rPr>
              <a:t>tus</a:t>
            </a:r>
            <a:r>
              <a:rPr lang="en-US" sz="1200" b="0" dirty="0">
                <a:solidFill>
                  <a:srgbClr val="0000FF"/>
                </a:solidFill>
              </a:rPr>
              <a:t> </a:t>
            </a:r>
            <a:r>
              <a:rPr lang="en-US" sz="1200" b="0" dirty="0" err="1">
                <a:solidFill>
                  <a:srgbClr val="0000FF"/>
                </a:solidFill>
              </a:rPr>
              <a:t>xum</a:t>
            </a:r>
            <a:r>
              <a:rPr lang="en-US" sz="1200" b="0" dirty="0">
                <a:solidFill>
                  <a:srgbClr val="0000FF"/>
                </a:solidFill>
              </a:rPr>
              <a:t> </a:t>
            </a:r>
            <a:r>
              <a:rPr lang="en-US" sz="1200" b="0" dirty="0" err="1">
                <a:solidFill>
                  <a:srgbClr val="0000FF"/>
                </a:solidFill>
              </a:rPr>
              <a:t>siv</a:t>
            </a:r>
            <a:r>
              <a:rPr lang="en-US" sz="1200" b="0" dirty="0">
                <a:solidFill>
                  <a:srgbClr val="0000FF"/>
                </a:solidFill>
              </a:rPr>
              <a:t> </a:t>
            </a:r>
            <a:r>
              <a:rPr lang="en-US" sz="1200" b="0" dirty="0" err="1">
                <a:solidFill>
                  <a:srgbClr val="0000FF"/>
                </a:solidFill>
              </a:rPr>
              <a:t>thiab</a:t>
            </a:r>
            <a:r>
              <a:rPr lang="en-US" sz="1200" b="0" dirty="0">
                <a:solidFill>
                  <a:srgbClr val="0000FF"/>
                </a:solidFill>
              </a:rPr>
              <a:t> </a:t>
            </a:r>
            <a:r>
              <a:rPr lang="en-US" sz="1200" b="0" dirty="0" err="1">
                <a:solidFill>
                  <a:srgbClr val="0000FF"/>
                </a:solidFill>
              </a:rPr>
              <a:t>hais</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Askiv</a:t>
            </a:r>
            <a:r>
              <a:rPr lang="en-US" sz="1200" b="0" dirty="0">
                <a:solidFill>
                  <a:srgbClr val="0000FF"/>
                </a:solidFill>
              </a:rPr>
              <a:t> </a:t>
            </a:r>
            <a:r>
              <a:rPr lang="en-US" sz="1200" b="0" dirty="0" err="1">
                <a:solidFill>
                  <a:srgbClr val="0000FF"/>
                </a:solidFill>
              </a:rPr>
              <a:t>dua</a:t>
            </a:r>
            <a:r>
              <a:rPr lang="en-US" sz="1200" b="0" dirty="0">
                <a:solidFill>
                  <a:srgbClr val="0000FF"/>
                </a:solidFill>
              </a:rPr>
              <a:t> </a:t>
            </a:r>
            <a:r>
              <a:rPr lang="en-US" sz="1200" b="0" dirty="0" err="1">
                <a:solidFill>
                  <a:srgbClr val="0000FF"/>
                </a:solidFill>
              </a:rPr>
              <a:t>siv</a:t>
            </a:r>
            <a:r>
              <a:rPr lang="en-US" sz="1200" b="0" dirty="0">
                <a:solidFill>
                  <a:srgbClr val="0000FF"/>
                </a:solidFill>
              </a:rPr>
              <a:t>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hom</a:t>
            </a:r>
            <a:r>
              <a:rPr lang="en-US" sz="1200" b="0" dirty="0">
                <a:solidFill>
                  <a:srgbClr val="0000FF"/>
                </a:solidFill>
              </a:rPr>
              <a:t> </a:t>
            </a:r>
            <a:r>
              <a:rPr lang="en-US" sz="1200" b="0" dirty="0" err="1">
                <a:solidFill>
                  <a:srgbClr val="0000FF"/>
                </a:solidFill>
              </a:rPr>
              <a:t>lus</a:t>
            </a:r>
            <a:r>
              <a:rPr lang="en-US" sz="1200" b="0" dirty="0">
                <a:solidFill>
                  <a:srgbClr val="0000FF"/>
                </a:solidFill>
              </a:rPr>
              <a:t>.  Vim </a:t>
            </a:r>
            <a:r>
              <a:rPr lang="en-US" sz="1200" b="0" dirty="0" err="1">
                <a:solidFill>
                  <a:srgbClr val="0000FF"/>
                </a:solidFill>
              </a:rPr>
              <a:t>kev</a:t>
            </a:r>
            <a:r>
              <a:rPr lang="en-US" sz="1200" b="0" dirty="0">
                <a:solidFill>
                  <a:srgbClr val="0000FF"/>
                </a:solidFill>
              </a:rPr>
              <a:t> </a:t>
            </a:r>
            <a:r>
              <a:rPr lang="en-US" sz="1200" b="0" dirty="0" err="1">
                <a:solidFill>
                  <a:srgbClr val="0000FF"/>
                </a:solidFill>
              </a:rPr>
              <a:t>yooj</a:t>
            </a:r>
            <a:r>
              <a:rPr lang="en-US" sz="1200" b="0" dirty="0">
                <a:solidFill>
                  <a:srgbClr val="0000FF"/>
                </a:solidFill>
              </a:rPr>
              <a:t> </a:t>
            </a:r>
            <a:r>
              <a:rPr lang="en-US" sz="1200" b="0" dirty="0" err="1">
                <a:solidFill>
                  <a:srgbClr val="0000FF"/>
                </a:solidFill>
              </a:rPr>
              <a:t>kom</a:t>
            </a:r>
            <a:r>
              <a:rPr lang="en-US" sz="1200" b="0" dirty="0">
                <a:solidFill>
                  <a:srgbClr val="0000FF"/>
                </a:solidFill>
              </a:rPr>
              <a:t> zoo li </a:t>
            </a:r>
            <a:r>
              <a:rPr lang="en-US" sz="1200" b="0" dirty="0" err="1">
                <a:solidFill>
                  <a:srgbClr val="0000FF"/>
                </a:solidFill>
              </a:rPr>
              <a:t>cov</a:t>
            </a:r>
            <a:r>
              <a:rPr lang="en-US" sz="1200" b="0" dirty="0">
                <a:solidFill>
                  <a:srgbClr val="0000FF"/>
                </a:solidFill>
              </a:rPr>
              <a:t> </a:t>
            </a:r>
            <a:r>
              <a:rPr lang="en-US" sz="1200" b="0" dirty="0" err="1">
                <a:solidFill>
                  <a:srgbClr val="0000FF"/>
                </a:solidFill>
              </a:rPr>
              <a:t>phooj</a:t>
            </a:r>
            <a:r>
              <a:rPr lang="en-US" sz="1200" b="0" dirty="0">
                <a:solidFill>
                  <a:srgbClr val="0000FF"/>
                </a:solidFill>
              </a:rPr>
              <a:t> </a:t>
            </a:r>
            <a:r>
              <a:rPr lang="en-US" sz="1200" b="0" dirty="0" err="1">
                <a:solidFill>
                  <a:srgbClr val="0000FF"/>
                </a:solidFill>
              </a:rPr>
              <a:t>yooj</a:t>
            </a:r>
            <a:r>
              <a:rPr lang="en-US" sz="1200" b="0" dirty="0">
                <a:solidFill>
                  <a:srgbClr val="0000FF"/>
                </a:solidFill>
              </a:rPr>
              <a:t> </a:t>
            </a:r>
            <a:r>
              <a:rPr lang="en-US" sz="1200" b="0" dirty="0" err="1">
                <a:solidFill>
                  <a:srgbClr val="0000FF"/>
                </a:solidFill>
              </a:rPr>
              <a:t>ywg</a:t>
            </a:r>
            <a:r>
              <a:rPr lang="en-US" sz="1200" b="0" dirty="0">
                <a:solidFill>
                  <a:srgbClr val="0000FF"/>
                </a:solidFill>
              </a:rPr>
              <a:t>, </a:t>
            </a:r>
            <a:r>
              <a:rPr lang="en-US" sz="1200" b="0" dirty="0" err="1">
                <a:solidFill>
                  <a:srgbClr val="0000FF"/>
                </a:solidFill>
              </a:rPr>
              <a:t>hais</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Askiv</a:t>
            </a:r>
            <a:r>
              <a:rPr lang="en-US" sz="1200" b="0" dirty="0">
                <a:solidFill>
                  <a:srgbClr val="0000FF"/>
                </a:solidFill>
              </a:rPr>
              <a:t> mas </a:t>
            </a:r>
            <a:r>
              <a:rPr lang="en-US" sz="1200" b="0" dirty="0" err="1">
                <a:solidFill>
                  <a:srgbClr val="0000FF"/>
                </a:solidFill>
              </a:rPr>
              <a:t>tseem</a:t>
            </a:r>
            <a:r>
              <a:rPr lang="en-US" sz="1200" b="0" dirty="0">
                <a:solidFill>
                  <a:srgbClr val="0000FF"/>
                </a:solidFill>
              </a:rPr>
              <a:t> </a:t>
            </a:r>
            <a:r>
              <a:rPr lang="en-US" sz="1200" b="0" dirty="0" err="1">
                <a:solidFill>
                  <a:srgbClr val="0000FF"/>
                </a:solidFill>
              </a:rPr>
              <a:t>ceeb</a:t>
            </a:r>
            <a:r>
              <a:rPr lang="en-US" sz="1200" b="0" dirty="0">
                <a:solidFill>
                  <a:srgbClr val="0000FF"/>
                </a:solidFill>
              </a:rPr>
              <a:t> </a:t>
            </a:r>
            <a:r>
              <a:rPr lang="en-US" sz="1200" b="0" dirty="0" err="1">
                <a:solidFill>
                  <a:srgbClr val="0000FF"/>
                </a:solidFill>
              </a:rPr>
              <a:t>heev</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cov</a:t>
            </a:r>
            <a:r>
              <a:rPr lang="en-US" sz="1200" b="0" dirty="0">
                <a:solidFill>
                  <a:srgbClr val="0000FF"/>
                </a:solidFill>
              </a:rPr>
              <a:t> tub </a:t>
            </a:r>
            <a:r>
              <a:rPr lang="en-US" sz="1200" b="0" dirty="0" err="1">
                <a:solidFill>
                  <a:srgbClr val="0000FF"/>
                </a:solidFill>
              </a:rPr>
              <a:t>ntxhais</a:t>
            </a:r>
            <a:r>
              <a:rPr lang="en-US" sz="1200" b="0" dirty="0">
                <a:solidFill>
                  <a:srgbClr val="0000FF"/>
                </a:solidFill>
              </a:rPr>
              <a:t> </a:t>
            </a:r>
            <a:r>
              <a:rPr lang="en-US" sz="1200" b="0" dirty="0" err="1">
                <a:solidFill>
                  <a:srgbClr val="0000FF"/>
                </a:solidFill>
              </a:rPr>
              <a:t>thaj</a:t>
            </a:r>
            <a:r>
              <a:rPr lang="en-US" sz="1200" b="0" dirty="0">
                <a:solidFill>
                  <a:srgbClr val="0000FF"/>
                </a:solidFill>
              </a:rPr>
              <a:t> </a:t>
            </a:r>
            <a:r>
              <a:rPr lang="en-US" sz="1200" b="0" dirty="0" err="1">
                <a:solidFill>
                  <a:srgbClr val="0000FF"/>
                </a:solidFill>
              </a:rPr>
              <a:t>nam</a:t>
            </a:r>
            <a:r>
              <a:rPr lang="en-US" sz="1200" b="0" dirty="0">
                <a:solidFill>
                  <a:srgbClr val="0000FF"/>
                </a:solidFill>
              </a:rPr>
              <a:t> </a:t>
            </a:r>
            <a:r>
              <a:rPr lang="en-US" sz="1200" b="0" dirty="0" err="1">
                <a:solidFill>
                  <a:srgbClr val="0000FF"/>
                </a:solidFill>
              </a:rPr>
              <a:t>tawg</a:t>
            </a:r>
            <a:r>
              <a:rPr lang="en-US" sz="1200" b="0" dirty="0">
                <a:solidFill>
                  <a:srgbClr val="0000FF"/>
                </a:solidFill>
              </a:rPr>
              <a:t> rog </a:t>
            </a:r>
            <a:r>
              <a:rPr lang="en-US" sz="1200" b="0" dirty="0" err="1">
                <a:solidFill>
                  <a:srgbClr val="0000FF"/>
                </a:solidFill>
              </a:rPr>
              <a:t>uas</a:t>
            </a:r>
            <a:r>
              <a:rPr lang="en-US" sz="1200" b="0" dirty="0">
                <a:solidFill>
                  <a:srgbClr val="0000FF"/>
                </a:solidFill>
              </a:rPr>
              <a:t>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lub</a:t>
            </a:r>
            <a:r>
              <a:rPr lang="en-US" sz="1200" b="0" dirty="0">
                <a:solidFill>
                  <a:srgbClr val="0000FF"/>
                </a:solidFill>
              </a:rPr>
              <a:t> </a:t>
            </a:r>
            <a:r>
              <a:rPr lang="en-US" sz="1200" b="0" dirty="0" err="1">
                <a:solidFill>
                  <a:srgbClr val="0000FF"/>
                </a:solidFill>
              </a:rPr>
              <a:t>teb</a:t>
            </a:r>
            <a:r>
              <a:rPr lang="en-US" sz="1200" b="0" dirty="0">
                <a:solidFill>
                  <a:srgbClr val="0000FF"/>
                </a:solidFill>
              </a:rPr>
              <a:t> chaw </a:t>
            </a:r>
            <a:r>
              <a:rPr lang="en-US" sz="1200" b="0" dirty="0" err="1">
                <a:solidFill>
                  <a:srgbClr val="0000FF"/>
                </a:solidFill>
              </a:rPr>
              <a:t>yog</a:t>
            </a:r>
            <a:r>
              <a:rPr lang="en-US" sz="1200" b="0" dirty="0">
                <a:solidFill>
                  <a:srgbClr val="0000FF"/>
                </a:solidFill>
              </a:rPr>
              <a:t> li </a:t>
            </a:r>
            <a:r>
              <a:rPr lang="en-US" sz="1200" b="0" dirty="0" err="1">
                <a:solidFill>
                  <a:srgbClr val="0000FF"/>
                </a:solidFill>
              </a:rPr>
              <a:t>cov</a:t>
            </a:r>
            <a:r>
              <a:rPr lang="en-US" sz="1200" b="0" dirty="0">
                <a:solidFill>
                  <a:srgbClr val="0000FF"/>
                </a:solidFill>
              </a:rPr>
              <a:t> </a:t>
            </a:r>
            <a:r>
              <a:rPr lang="en-US" sz="1200" b="0" dirty="0" err="1">
                <a:solidFill>
                  <a:srgbClr val="0000FF"/>
                </a:solidFill>
              </a:rPr>
              <a:t>niam</a:t>
            </a:r>
            <a:r>
              <a:rPr lang="en-US" sz="1200" b="0" dirty="0">
                <a:solidFill>
                  <a:srgbClr val="0000FF"/>
                </a:solidFill>
              </a:rPr>
              <a:t> </a:t>
            </a:r>
            <a:r>
              <a:rPr lang="en-US" sz="1200" b="0" dirty="0" err="1">
                <a:solidFill>
                  <a:srgbClr val="0000FF"/>
                </a:solidFill>
              </a:rPr>
              <a:t>txiv</a:t>
            </a:r>
            <a:r>
              <a:rPr lang="en-US" sz="1200" b="0" dirty="0">
                <a:solidFill>
                  <a:srgbClr val="0000FF"/>
                </a:solidFill>
              </a:rPr>
              <a:t> </a:t>
            </a:r>
            <a:r>
              <a:rPr lang="en-US" sz="1200" b="0" dirty="0" err="1">
                <a:solidFill>
                  <a:srgbClr val="0000FF"/>
                </a:solidFill>
              </a:rPr>
              <a:t>yuav</a:t>
            </a:r>
            <a:r>
              <a:rPr lang="en-US" sz="1200" b="0" dirty="0">
                <a:solidFill>
                  <a:srgbClr val="0000FF"/>
                </a:solidFill>
              </a:rPr>
              <a:t> pom </a:t>
            </a:r>
            <a:r>
              <a:rPr lang="en-US" sz="1200" b="0" dirty="0" err="1">
                <a:solidFill>
                  <a:srgbClr val="0000FF"/>
                </a:solidFill>
              </a:rPr>
              <a:t>tias</a:t>
            </a:r>
            <a:r>
              <a:rPr lang="en-US" sz="1200" b="0" dirty="0">
                <a:solidFill>
                  <a:srgbClr val="0000FF"/>
                </a:solidFill>
              </a:rPr>
              <a:t>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cov</a:t>
            </a:r>
            <a:r>
              <a:rPr lang="en-US" sz="1200" b="0" dirty="0">
                <a:solidFill>
                  <a:srgbClr val="0000FF"/>
                </a:solidFill>
              </a:rPr>
              <a:t> me </a:t>
            </a:r>
            <a:r>
              <a:rPr lang="en-US" sz="1200" b="0" dirty="0" err="1">
                <a:solidFill>
                  <a:srgbClr val="0000FF"/>
                </a:solidFill>
              </a:rPr>
              <a:t>nyuam</a:t>
            </a:r>
            <a:r>
              <a:rPr lang="en-US" sz="1200" b="0" dirty="0">
                <a:solidFill>
                  <a:srgbClr val="0000FF"/>
                </a:solidFill>
              </a:rPr>
              <a:t> </a:t>
            </a:r>
            <a:r>
              <a:rPr lang="en-US" sz="1200" b="0" dirty="0" err="1">
                <a:solidFill>
                  <a:srgbClr val="0000FF"/>
                </a:solidFill>
              </a:rPr>
              <a:t>twb</a:t>
            </a:r>
            <a:r>
              <a:rPr lang="en-US" sz="1200" b="0" dirty="0">
                <a:solidFill>
                  <a:srgbClr val="0000FF"/>
                </a:solidFill>
              </a:rPr>
              <a:t> </a:t>
            </a:r>
            <a:r>
              <a:rPr lang="en-US" sz="1200" b="0" dirty="0" err="1">
                <a:solidFill>
                  <a:srgbClr val="0000FF"/>
                </a:solidFill>
              </a:rPr>
              <a:t>pib</a:t>
            </a:r>
            <a:r>
              <a:rPr lang="en-US" sz="1200" b="0" dirty="0">
                <a:solidFill>
                  <a:srgbClr val="0000FF"/>
                </a:solidFill>
              </a:rPr>
              <a:t> </a:t>
            </a:r>
            <a:r>
              <a:rPr lang="en-US" sz="1200" b="0" dirty="0" err="1">
                <a:solidFill>
                  <a:srgbClr val="0000FF"/>
                </a:solidFill>
              </a:rPr>
              <a:t>tsis</a:t>
            </a:r>
            <a:r>
              <a:rPr lang="en-US" sz="1200" b="0" dirty="0">
                <a:solidFill>
                  <a:srgbClr val="0000FF"/>
                </a:solidFill>
              </a:rPr>
              <a:t> </a:t>
            </a:r>
            <a:r>
              <a:rPr lang="en-US" sz="1200" b="0" dirty="0" err="1">
                <a:solidFill>
                  <a:srgbClr val="0000FF"/>
                </a:solidFill>
              </a:rPr>
              <a:t>siv</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Hmoob</a:t>
            </a:r>
            <a:r>
              <a:rPr lang="en-US" sz="1200" b="0" dirty="0">
                <a:solidFill>
                  <a:srgbClr val="0000FF"/>
                </a:solidFill>
              </a:rPr>
              <a:t> </a:t>
            </a:r>
            <a:r>
              <a:rPr lang="en-US" sz="1200" b="0" dirty="0" err="1">
                <a:solidFill>
                  <a:srgbClr val="0000FF"/>
                </a:solidFill>
              </a:rPr>
              <a:t>thaum</a:t>
            </a:r>
            <a:r>
              <a:rPr lang="en-US" sz="1200" b="0" dirty="0">
                <a:solidFill>
                  <a:srgbClr val="0000FF"/>
                </a:solidFill>
              </a:rPr>
              <a:t>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pib</a:t>
            </a:r>
            <a:r>
              <a:rPr lang="en-US" sz="1200" b="0" dirty="0">
                <a:solidFill>
                  <a:srgbClr val="0000FF"/>
                </a:solidFill>
              </a:rPr>
              <a:t> </a:t>
            </a:r>
            <a:r>
              <a:rPr lang="en-US" sz="1200" b="0" dirty="0" err="1">
                <a:solidFill>
                  <a:srgbClr val="0000FF"/>
                </a:solidFill>
              </a:rPr>
              <a:t>kawm</a:t>
            </a:r>
            <a:r>
              <a:rPr lang="en-US" sz="1200" b="0" dirty="0">
                <a:solidFill>
                  <a:srgbClr val="0000FF"/>
                </a:solidFill>
              </a:rPr>
              <a:t> </a:t>
            </a:r>
            <a:r>
              <a:rPr lang="en-US" sz="1200" b="0" dirty="0" err="1">
                <a:solidFill>
                  <a:srgbClr val="0000FF"/>
                </a:solidFill>
              </a:rPr>
              <a:t>ntawv</a:t>
            </a:r>
            <a:r>
              <a:rPr lang="en-US" sz="1200" b="0" dirty="0">
                <a:solidFill>
                  <a:srgbClr val="0000FF"/>
                </a:solidFill>
              </a:rPr>
              <a:t>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qib</a:t>
            </a:r>
            <a:r>
              <a:rPr lang="en-US" sz="1200" b="0" dirty="0">
                <a:solidFill>
                  <a:srgbClr val="0000FF"/>
                </a:solidFill>
              </a:rPr>
              <a:t> Kindergarten </a:t>
            </a:r>
            <a:r>
              <a:rPr lang="en-US" sz="1200" b="0" dirty="0" err="1">
                <a:solidFill>
                  <a:srgbClr val="0000FF"/>
                </a:solidFill>
              </a:rPr>
              <a:t>lawm</a:t>
            </a:r>
            <a:r>
              <a:rPr lang="en-US" sz="1200" b="0" dirty="0">
                <a:solidFill>
                  <a:srgbClr val="0000FF"/>
                </a:solidFill>
              </a:rPr>
              <a:t>.  </a:t>
            </a:r>
            <a:r>
              <a:rPr lang="en-US" sz="1200" b="0" dirty="0" err="1">
                <a:solidFill>
                  <a:srgbClr val="0000FF"/>
                </a:solidFill>
              </a:rPr>
              <a:t>Nyob</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tiam</a:t>
            </a:r>
            <a:r>
              <a:rPr lang="en-US" sz="1200" b="0" dirty="0">
                <a:solidFill>
                  <a:srgbClr val="0000FF"/>
                </a:solidFill>
              </a:rPr>
              <a:t> tom </a:t>
            </a:r>
            <a:r>
              <a:rPr lang="en-US" sz="1200" b="0" dirty="0" err="1">
                <a:solidFill>
                  <a:srgbClr val="0000FF"/>
                </a:solidFill>
              </a:rPr>
              <a:t>qab</a:t>
            </a:r>
            <a:r>
              <a:rPr lang="en-US" sz="1200" b="0" dirty="0">
                <a:solidFill>
                  <a:srgbClr val="0000FF"/>
                </a:solidFill>
              </a:rPr>
              <a:t> </a:t>
            </a:r>
            <a:r>
              <a:rPr lang="en-US" sz="1200" b="0" dirty="0" err="1">
                <a:solidFill>
                  <a:srgbClr val="0000FF"/>
                </a:solidFill>
              </a:rPr>
              <a:t>mus</a:t>
            </a:r>
            <a:r>
              <a:rPr lang="en-US" sz="1200" b="0" dirty="0">
                <a:solidFill>
                  <a:srgbClr val="0000FF"/>
                </a:solidFill>
              </a:rPr>
              <a:t> </a:t>
            </a:r>
            <a:r>
              <a:rPr lang="en-US" sz="1200" b="0" dirty="0" err="1">
                <a:solidFill>
                  <a:srgbClr val="0000FF"/>
                </a:solidFill>
              </a:rPr>
              <a:t>ces</a:t>
            </a:r>
            <a:r>
              <a:rPr lang="en-US" sz="1200" b="0" dirty="0">
                <a:solidFill>
                  <a:srgbClr val="0000FF"/>
                </a:solidFill>
              </a:rPr>
              <a:t> </a:t>
            </a:r>
            <a:r>
              <a:rPr lang="en-US" sz="1200" b="0" dirty="0" err="1">
                <a:solidFill>
                  <a:srgbClr val="0000FF"/>
                </a:solidFill>
              </a:rPr>
              <a:t>yog</a:t>
            </a:r>
            <a:r>
              <a:rPr lang="en-US" sz="1200" b="0" dirty="0">
                <a:solidFill>
                  <a:srgbClr val="0000FF"/>
                </a:solidFill>
              </a:rPr>
              <a:t> </a:t>
            </a:r>
            <a:r>
              <a:rPr lang="en-US" sz="1200" b="0" dirty="0" err="1">
                <a:solidFill>
                  <a:srgbClr val="0000FF"/>
                </a:solidFill>
              </a:rPr>
              <a:t>cov</a:t>
            </a:r>
            <a:r>
              <a:rPr lang="en-US" sz="1200" b="0" dirty="0">
                <a:solidFill>
                  <a:srgbClr val="0000FF"/>
                </a:solidFill>
              </a:rPr>
              <a:t> </a:t>
            </a:r>
            <a:r>
              <a:rPr lang="en-US" sz="1200" b="0" dirty="0" err="1">
                <a:solidFill>
                  <a:srgbClr val="0000FF"/>
                </a:solidFill>
              </a:rPr>
              <a:t>pog</a:t>
            </a:r>
            <a:r>
              <a:rPr lang="en-US" sz="1200" b="0" dirty="0">
                <a:solidFill>
                  <a:srgbClr val="0000FF"/>
                </a:solidFill>
              </a:rPr>
              <a:t> </a:t>
            </a:r>
            <a:r>
              <a:rPr lang="en-US" sz="1200" b="0" dirty="0" err="1">
                <a:solidFill>
                  <a:srgbClr val="0000FF"/>
                </a:solidFill>
              </a:rPr>
              <a:t>thiab</a:t>
            </a:r>
            <a:r>
              <a:rPr lang="en-US" sz="1200" b="0" dirty="0">
                <a:solidFill>
                  <a:srgbClr val="0000FF"/>
                </a:solidFill>
              </a:rPr>
              <a:t> </a:t>
            </a:r>
            <a:r>
              <a:rPr lang="en-US" sz="1200" b="0" dirty="0" err="1">
                <a:solidFill>
                  <a:srgbClr val="0000FF"/>
                </a:solidFill>
              </a:rPr>
              <a:t>yawg</a:t>
            </a:r>
            <a:r>
              <a:rPr lang="en-US" sz="1200" b="0" dirty="0">
                <a:solidFill>
                  <a:srgbClr val="0000FF"/>
                </a:solidFill>
              </a:rPr>
              <a:t> </a:t>
            </a:r>
            <a:r>
              <a:rPr lang="en-US" sz="1200" b="0" dirty="0" err="1">
                <a:solidFill>
                  <a:srgbClr val="0000FF"/>
                </a:solidFill>
              </a:rPr>
              <a:t>hais</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Hmoob</a:t>
            </a:r>
            <a:r>
              <a:rPr lang="en-US" sz="1200" b="0" dirty="0">
                <a:solidFill>
                  <a:srgbClr val="0000FF"/>
                </a:solidFill>
              </a:rPr>
              <a:t> </a:t>
            </a:r>
            <a:r>
              <a:rPr lang="en-US" sz="1200" b="0" dirty="0" err="1">
                <a:solidFill>
                  <a:srgbClr val="0000FF"/>
                </a:solidFill>
              </a:rPr>
              <a:t>rau</a:t>
            </a:r>
            <a:r>
              <a:rPr lang="en-US" sz="1200" b="0" dirty="0">
                <a:solidFill>
                  <a:srgbClr val="0000FF"/>
                </a:solidFill>
              </a:rPr>
              <a:t> </a:t>
            </a:r>
            <a:r>
              <a:rPr lang="en-US" sz="1200" b="0" dirty="0" err="1">
                <a:solidFill>
                  <a:srgbClr val="0000FF"/>
                </a:solidFill>
              </a:rPr>
              <a:t>cov</a:t>
            </a:r>
            <a:r>
              <a:rPr lang="en-US" sz="1200" b="0" dirty="0">
                <a:solidFill>
                  <a:srgbClr val="0000FF"/>
                </a:solidFill>
              </a:rPr>
              <a:t> </a:t>
            </a:r>
            <a:r>
              <a:rPr lang="en-US" sz="1200" b="0" dirty="0" err="1">
                <a:solidFill>
                  <a:srgbClr val="0000FF"/>
                </a:solidFill>
              </a:rPr>
              <a:t>xeeb</a:t>
            </a:r>
            <a:r>
              <a:rPr lang="en-US" sz="1200" b="0" dirty="0">
                <a:solidFill>
                  <a:srgbClr val="0000FF"/>
                </a:solidFill>
              </a:rPr>
              <a:t> </a:t>
            </a:r>
            <a:r>
              <a:rPr lang="en-US" sz="1200" b="0" dirty="0" err="1">
                <a:solidFill>
                  <a:srgbClr val="0000FF"/>
                </a:solidFill>
              </a:rPr>
              <a:t>txwv</a:t>
            </a:r>
            <a:r>
              <a:rPr lang="en-US" sz="1200" b="0" dirty="0">
                <a:solidFill>
                  <a:srgbClr val="0000FF"/>
                </a:solidFill>
              </a:rPr>
              <a:t> </a:t>
            </a:r>
            <a:r>
              <a:rPr lang="en-US" sz="1200" b="0" dirty="0" err="1">
                <a:solidFill>
                  <a:srgbClr val="0000FF"/>
                </a:solidFill>
              </a:rPr>
              <a:t>ces</a:t>
            </a:r>
            <a:r>
              <a:rPr lang="en-US" sz="1200" b="0" dirty="0">
                <a:solidFill>
                  <a:srgbClr val="0000FF"/>
                </a:solidFill>
              </a:rPr>
              <a:t>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yuav</a:t>
            </a:r>
            <a:r>
              <a:rPr lang="en-US" sz="1200" b="0" dirty="0">
                <a:solidFill>
                  <a:srgbClr val="0000FF"/>
                </a:solidFill>
              </a:rPr>
              <a:t> </a:t>
            </a:r>
            <a:r>
              <a:rPr lang="en-US" sz="1200" b="0" dirty="0" err="1">
                <a:solidFill>
                  <a:srgbClr val="0000FF"/>
                </a:solidFill>
              </a:rPr>
              <a:t>teb</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Askiv</a:t>
            </a:r>
            <a:r>
              <a:rPr lang="en-US" sz="1200" b="0" dirty="0">
                <a:solidFill>
                  <a:srgbClr val="0000FF"/>
                </a:solidFill>
              </a:rPr>
              <a:t> </a:t>
            </a:r>
            <a:r>
              <a:rPr lang="en-US" sz="1200" b="0" dirty="0" err="1">
                <a:solidFill>
                  <a:srgbClr val="0000FF"/>
                </a:solidFill>
              </a:rPr>
              <a:t>lawm</a:t>
            </a:r>
            <a:r>
              <a:rPr lang="en-US" sz="1200" b="0" dirty="0">
                <a:solidFill>
                  <a:srgbClr val="0000FF"/>
                </a:solidFill>
              </a:rPr>
              <a:t> </a:t>
            </a:r>
            <a:r>
              <a:rPr lang="en-US" sz="1200" b="0" dirty="0" err="1">
                <a:solidFill>
                  <a:srgbClr val="0000FF"/>
                </a:solidFill>
              </a:rPr>
              <a:t>xwb</a:t>
            </a:r>
            <a:r>
              <a:rPr lang="en-US" sz="1200" b="0" dirty="0">
                <a:solidFill>
                  <a:srgbClr val="0000FF"/>
                </a:solidFill>
              </a:rPr>
              <a:t>.  </a:t>
            </a:r>
            <a:r>
              <a:rPr lang="en-US" sz="1200" b="0" dirty="0" err="1">
                <a:solidFill>
                  <a:srgbClr val="0000FF"/>
                </a:solidFill>
              </a:rPr>
              <a:t>Qhov</a:t>
            </a:r>
            <a:r>
              <a:rPr lang="en-US" sz="1200" b="0" dirty="0">
                <a:solidFill>
                  <a:srgbClr val="0000FF"/>
                </a:solidFill>
              </a:rPr>
              <a:t> no </a:t>
            </a:r>
            <a:r>
              <a:rPr lang="en-US" sz="1200" b="0" dirty="0" err="1">
                <a:solidFill>
                  <a:srgbClr val="0000FF"/>
                </a:solidFill>
              </a:rPr>
              <a:t>yog</a:t>
            </a:r>
            <a:r>
              <a:rPr lang="en-US" sz="1200" b="0" dirty="0">
                <a:solidFill>
                  <a:srgbClr val="0000FF"/>
                </a:solidFill>
              </a:rPr>
              <a:t> </a:t>
            </a:r>
            <a:r>
              <a:rPr lang="en-US" sz="1200" b="0" dirty="0" err="1">
                <a:solidFill>
                  <a:srgbClr val="0000FF"/>
                </a:solidFill>
              </a:rPr>
              <a:t>kev</a:t>
            </a:r>
            <a:r>
              <a:rPr lang="en-US" sz="1200" b="0" dirty="0">
                <a:solidFill>
                  <a:srgbClr val="0000FF"/>
                </a:solidFill>
              </a:rPr>
              <a:t> </a:t>
            </a:r>
            <a:r>
              <a:rPr lang="en-US" sz="1200" b="0" dirty="0" err="1">
                <a:solidFill>
                  <a:srgbClr val="0000FF"/>
                </a:solidFill>
              </a:rPr>
              <a:t>tshawb</a:t>
            </a:r>
            <a:r>
              <a:rPr lang="en-US" sz="1200" b="0" dirty="0">
                <a:solidFill>
                  <a:srgbClr val="0000FF"/>
                </a:solidFill>
              </a:rPr>
              <a:t> los </a:t>
            </a:r>
            <a:r>
              <a:rPr lang="en-US" sz="1200" b="0" dirty="0" err="1">
                <a:solidFill>
                  <a:srgbClr val="0000FF"/>
                </a:solidFill>
              </a:rPr>
              <a:t>ntawm</a:t>
            </a:r>
            <a:r>
              <a:rPr lang="en-US" sz="1200" b="0" dirty="0">
                <a:solidFill>
                  <a:srgbClr val="0000FF"/>
                </a:solidFill>
              </a:rPr>
              <a:t> </a:t>
            </a:r>
            <a:r>
              <a:rPr lang="en-US" sz="1200" b="0" dirty="0" err="1">
                <a:solidFill>
                  <a:srgbClr val="0000FF"/>
                </a:solidFill>
              </a:rPr>
              <a:t>cov</a:t>
            </a:r>
            <a:r>
              <a:rPr lang="en-US" sz="1200" b="0" dirty="0">
                <a:solidFill>
                  <a:srgbClr val="0000FF"/>
                </a:solidFill>
              </a:rPr>
              <a:t> </a:t>
            </a:r>
            <a:r>
              <a:rPr lang="en-US" sz="1200" b="0" dirty="0" err="1">
                <a:solidFill>
                  <a:srgbClr val="0000FF"/>
                </a:solidFill>
              </a:rPr>
              <a:t>neeg</a:t>
            </a:r>
            <a:r>
              <a:rPr lang="en-US" sz="1200" b="0" dirty="0">
                <a:solidFill>
                  <a:srgbClr val="0000FF"/>
                </a:solidFill>
              </a:rPr>
              <a:t> </a:t>
            </a:r>
            <a:r>
              <a:rPr lang="en-US" sz="1200" b="0" dirty="0" err="1">
                <a:solidFill>
                  <a:srgbClr val="0000FF"/>
                </a:solidFill>
              </a:rPr>
              <a:t>kawm</a:t>
            </a:r>
            <a:r>
              <a:rPr lang="en-US" sz="1200" b="0" dirty="0">
                <a:solidFill>
                  <a:srgbClr val="0000FF"/>
                </a:solidFill>
              </a:rPr>
              <a:t> </a:t>
            </a:r>
            <a:r>
              <a:rPr lang="en-US" sz="1200" b="0" dirty="0" err="1">
                <a:solidFill>
                  <a:srgbClr val="0000FF"/>
                </a:solidFill>
              </a:rPr>
              <a:t>txog</a:t>
            </a:r>
            <a:r>
              <a:rPr lang="en-US" sz="1200" b="0" dirty="0">
                <a:solidFill>
                  <a:srgbClr val="0000FF"/>
                </a:solidFill>
              </a:rPr>
              <a:t> </a:t>
            </a:r>
            <a:r>
              <a:rPr lang="en-US" sz="1200" b="0" dirty="0" err="1">
                <a:solidFill>
                  <a:srgbClr val="0000FF"/>
                </a:solidFill>
              </a:rPr>
              <a:t>haiv</a:t>
            </a:r>
            <a:r>
              <a:rPr lang="en-US" sz="1200" b="0" dirty="0">
                <a:solidFill>
                  <a:srgbClr val="0000FF"/>
                </a:solidFill>
              </a:rPr>
              <a:t> </a:t>
            </a:r>
            <a:r>
              <a:rPr lang="en-US" sz="1200" b="0" dirty="0" err="1">
                <a:solidFill>
                  <a:srgbClr val="0000FF"/>
                </a:solidFill>
              </a:rPr>
              <a:t>neeg</a:t>
            </a:r>
            <a:r>
              <a:rPr lang="en-US" sz="1200" b="0" dirty="0">
                <a:solidFill>
                  <a:srgbClr val="0000FF"/>
                </a:solidFill>
              </a:rPr>
              <a:t> </a:t>
            </a:r>
            <a:r>
              <a:rPr lang="en-US" sz="1200" b="0" dirty="0" err="1">
                <a:solidFill>
                  <a:srgbClr val="0000FF"/>
                </a:solidFill>
              </a:rPr>
              <a:t>cov</a:t>
            </a:r>
            <a:r>
              <a:rPr lang="en-US" sz="1200" b="0" dirty="0">
                <a:solidFill>
                  <a:srgbClr val="0000FF"/>
                </a:solidFill>
              </a:rPr>
              <a:t> </a:t>
            </a:r>
            <a:r>
              <a:rPr lang="en-US" sz="1200" b="0" dirty="0" err="1">
                <a:solidFill>
                  <a:srgbClr val="0000FF"/>
                </a:solidFill>
              </a:rPr>
              <a:t>lus</a:t>
            </a:r>
            <a:r>
              <a:rPr lang="en-US" sz="1200" b="0" dirty="0">
                <a:solidFill>
                  <a:srgbClr val="0000FF"/>
                </a:solidFill>
              </a:rPr>
              <a:t>.  </a:t>
            </a:r>
            <a:r>
              <a:rPr lang="en-US" sz="1200" b="0" dirty="0" err="1">
                <a:solidFill>
                  <a:srgbClr val="0000FF"/>
                </a:solidFill>
              </a:rPr>
              <a:t>Qhov</a:t>
            </a:r>
            <a:r>
              <a:rPr lang="en-US" sz="1200" b="0" dirty="0">
                <a:solidFill>
                  <a:srgbClr val="0000FF"/>
                </a:solidFill>
              </a:rPr>
              <a:t> no </a:t>
            </a:r>
            <a:r>
              <a:rPr lang="en-US" sz="1200" b="0" dirty="0" err="1">
                <a:solidFill>
                  <a:srgbClr val="0000FF"/>
                </a:solidFill>
              </a:rPr>
              <a:t>lawv</a:t>
            </a:r>
            <a:r>
              <a:rPr lang="en-US" sz="1200" b="0" dirty="0">
                <a:solidFill>
                  <a:srgbClr val="0000FF"/>
                </a:solidFill>
              </a:rPr>
              <a:t> </a:t>
            </a:r>
            <a:r>
              <a:rPr lang="en-US" sz="1200" b="0" dirty="0" err="1">
                <a:solidFill>
                  <a:srgbClr val="0000FF"/>
                </a:solidFill>
              </a:rPr>
              <a:t>hus</a:t>
            </a:r>
            <a:r>
              <a:rPr lang="en-US" sz="1200" b="0" dirty="0">
                <a:solidFill>
                  <a:srgbClr val="0000FF"/>
                </a:solidFill>
              </a:rPr>
              <a:t> </a:t>
            </a:r>
            <a:r>
              <a:rPr lang="en-US" sz="1200" b="0" dirty="0" err="1">
                <a:solidFill>
                  <a:srgbClr val="0000FF"/>
                </a:solidFill>
              </a:rPr>
              <a:t>ua</a:t>
            </a:r>
            <a:r>
              <a:rPr lang="en-US" sz="1200" b="0" dirty="0">
                <a:solidFill>
                  <a:srgbClr val="0000FF"/>
                </a:solidFill>
              </a:rPr>
              <a:t> </a:t>
            </a:r>
            <a:r>
              <a:rPr lang="en-US" sz="1200" b="0" dirty="0" err="1">
                <a:solidFill>
                  <a:srgbClr val="0000FF"/>
                </a:solidFill>
              </a:rPr>
              <a:t>tiam</a:t>
            </a:r>
            <a:r>
              <a:rPr lang="en-US" sz="1200" b="0" dirty="0">
                <a:solidFill>
                  <a:srgbClr val="0000FF"/>
                </a:solidFill>
              </a:rPr>
              <a:t> “ </a:t>
            </a:r>
            <a:r>
              <a:rPr lang="en-US" sz="1200" b="0" dirty="0" err="1">
                <a:solidFill>
                  <a:srgbClr val="0000FF"/>
                </a:solidFill>
              </a:rPr>
              <a:t>peb</a:t>
            </a:r>
            <a:r>
              <a:rPr lang="en-US" sz="1200" b="0" dirty="0">
                <a:solidFill>
                  <a:srgbClr val="0000FF"/>
                </a:solidFill>
              </a:rPr>
              <a:t> </a:t>
            </a:r>
            <a:r>
              <a:rPr lang="en-US" sz="1200" b="0" dirty="0" err="1">
                <a:solidFill>
                  <a:srgbClr val="0000FF"/>
                </a:solidFill>
              </a:rPr>
              <a:t>tiam</a:t>
            </a:r>
            <a:r>
              <a:rPr lang="en-US" sz="1200" b="0" dirty="0">
                <a:solidFill>
                  <a:srgbClr val="0000FF"/>
                </a:solidFill>
              </a:rPr>
              <a:t> </a:t>
            </a:r>
            <a:r>
              <a:rPr lang="en-US" sz="1200" b="0" dirty="0" err="1">
                <a:solidFill>
                  <a:srgbClr val="0000FF"/>
                </a:solidFill>
              </a:rPr>
              <a:t>neeg</a:t>
            </a:r>
            <a:r>
              <a:rPr lang="en-US" sz="1200" b="0" dirty="0">
                <a:solidFill>
                  <a:srgbClr val="0000FF"/>
                </a:solidFill>
              </a:rPr>
              <a:t> </a:t>
            </a:r>
            <a:r>
              <a:rPr lang="en-US" sz="1200" b="0" dirty="0" err="1">
                <a:solidFill>
                  <a:srgbClr val="0000FF"/>
                </a:solidFill>
              </a:rPr>
              <a:t>tus</a:t>
            </a:r>
            <a:r>
              <a:rPr lang="en-US" sz="1200" b="0" dirty="0">
                <a:solidFill>
                  <a:srgbClr val="0000FF"/>
                </a:solidFill>
              </a:rPr>
              <a:t> </a:t>
            </a:r>
            <a:r>
              <a:rPr lang="en-US" sz="1200" b="0" dirty="0" err="1">
                <a:solidFill>
                  <a:srgbClr val="0000FF"/>
                </a:solidFill>
              </a:rPr>
              <a:t>qauv</a:t>
            </a:r>
            <a:r>
              <a:rPr lang="en-US" sz="1200" b="0" dirty="0">
                <a:solidFill>
                  <a:srgbClr val="0000FF"/>
                </a:solidFill>
              </a:rPr>
              <a:t>”</a:t>
            </a:r>
            <a:br>
              <a:rPr lang="en-US" sz="1200" b="0" dirty="0">
                <a:solidFill>
                  <a:srgbClr val="0000FF"/>
                </a:solidFill>
              </a:rPr>
            </a:br>
            <a:endParaRPr lang="en-US" sz="1200" b="0" dirty="0">
              <a:solidFill>
                <a:srgbClr val="0000FF"/>
              </a:solidFill>
            </a:endParaRPr>
          </a:p>
          <a:p>
            <a:pPr marL="171450" lvl="0" indent="-171450" algn="l" rtl="0">
              <a:lnSpc>
                <a:spcPct val="100000"/>
              </a:lnSpc>
              <a:spcBef>
                <a:spcPts val="0"/>
              </a:spcBef>
              <a:spcAft>
                <a:spcPts val="0"/>
              </a:spcAft>
              <a:buClr>
                <a:srgbClr val="FF0000"/>
              </a:buClr>
              <a:buSzPts val="1200"/>
            </a:pPr>
            <a:r>
              <a:rPr lang="en-US" sz="1200" b="0" dirty="0" err="1"/>
              <a:t>Cov</a:t>
            </a:r>
            <a:r>
              <a:rPr lang="en-US" sz="1200" b="0" dirty="0"/>
              <a:t> me </a:t>
            </a:r>
            <a:r>
              <a:rPr lang="en-US" sz="1200" b="0" dirty="0" err="1"/>
              <a:t>nyuam</a:t>
            </a:r>
            <a:r>
              <a:rPr lang="en-US" sz="1200" b="0" dirty="0"/>
              <a:t> </a:t>
            </a:r>
            <a:r>
              <a:rPr lang="en-US" sz="1200" b="0" dirty="0" err="1"/>
              <a:t>uas</a:t>
            </a:r>
            <a:r>
              <a:rPr lang="en-US" sz="1200" b="0" dirty="0"/>
              <a:t> </a:t>
            </a:r>
            <a:r>
              <a:rPr lang="en-US" sz="1200" b="0" dirty="0" err="1"/>
              <a:t>hais</a:t>
            </a:r>
            <a:r>
              <a:rPr lang="en-US" sz="1200" b="0" dirty="0"/>
              <a:t> </a:t>
            </a:r>
            <a:r>
              <a:rPr lang="en-US" sz="1200" b="0" dirty="0" err="1"/>
              <a:t>lus</a:t>
            </a:r>
            <a:r>
              <a:rPr lang="en-US" sz="1200" b="0" dirty="0"/>
              <a:t> </a:t>
            </a:r>
            <a:r>
              <a:rPr lang="en-US" sz="1200" b="0" dirty="0" err="1"/>
              <a:t>Askiv</a:t>
            </a:r>
            <a:r>
              <a:rPr lang="en-US" sz="1200" b="0" dirty="0"/>
              <a:t> tom </a:t>
            </a:r>
            <a:r>
              <a:rPr lang="en-US" sz="1200" b="0" dirty="0" err="1"/>
              <a:t>vaj</a:t>
            </a:r>
            <a:r>
              <a:rPr lang="en-US" sz="1200" b="0" dirty="0"/>
              <a:t> tom </a:t>
            </a:r>
            <a:r>
              <a:rPr lang="en-US" sz="1200" b="0" dirty="0" err="1"/>
              <a:t>tsev</a:t>
            </a:r>
            <a:r>
              <a:rPr lang="en-US" sz="1200" b="0" dirty="0"/>
              <a:t> </a:t>
            </a:r>
            <a:r>
              <a:rPr lang="en-US" sz="1200" b="0" dirty="0" err="1"/>
              <a:t>txoj</a:t>
            </a:r>
            <a:r>
              <a:rPr lang="en-US" sz="1200" b="0" dirty="0"/>
              <a:t> </a:t>
            </a:r>
            <a:r>
              <a:rPr lang="en-US" sz="1200" b="0" dirty="0" err="1"/>
              <a:t>kev</a:t>
            </a:r>
            <a:r>
              <a:rPr lang="en-US" sz="1200" b="0" dirty="0"/>
              <a:t> </a:t>
            </a:r>
            <a:r>
              <a:rPr lang="en-US" sz="1200" b="0" dirty="0" err="1"/>
              <a:t>nyuaj</a:t>
            </a:r>
            <a:r>
              <a:rPr lang="en-US" sz="1200" b="0" dirty="0"/>
              <a:t> </a:t>
            </a:r>
            <a:r>
              <a:rPr lang="en-US" sz="1200" b="0" dirty="0" err="1"/>
              <a:t>tshaj</a:t>
            </a:r>
            <a:r>
              <a:rPr lang="en-US" sz="1200" b="0" dirty="0"/>
              <a:t> </a:t>
            </a:r>
            <a:r>
              <a:rPr lang="en-US" sz="1200" b="0" dirty="0" err="1"/>
              <a:t>ces</a:t>
            </a:r>
            <a:r>
              <a:rPr lang="en-US" sz="1200" b="0" dirty="0"/>
              <a:t> </a:t>
            </a:r>
            <a:r>
              <a:rPr lang="en-US" sz="1200" b="0" dirty="0" err="1"/>
              <a:t>yog</a:t>
            </a:r>
            <a:r>
              <a:rPr lang="en-US" sz="1200" b="0" dirty="0"/>
              <a:t> </a:t>
            </a:r>
            <a:r>
              <a:rPr lang="en-US" sz="1200" b="0" dirty="0" err="1"/>
              <a:t>kev</a:t>
            </a:r>
            <a:r>
              <a:rPr lang="en-US" sz="1200" b="0" dirty="0"/>
              <a:t> </a:t>
            </a:r>
            <a:r>
              <a:rPr lang="en-US" sz="1200" b="0" dirty="0" err="1"/>
              <a:t>muaj</a:t>
            </a:r>
            <a:r>
              <a:rPr lang="en-US" sz="1200" b="0" dirty="0"/>
              <a:t> </a:t>
            </a:r>
            <a:r>
              <a:rPr lang="en-US" sz="1200" b="0" dirty="0" err="1"/>
              <a:t>zog</a:t>
            </a:r>
            <a:r>
              <a:rPr lang="en-US" sz="1200" b="0" dirty="0"/>
              <a:t> los </a:t>
            </a:r>
            <a:r>
              <a:rPr lang="en-US" sz="1200" b="0" dirty="0" err="1"/>
              <a:t>ntawm</a:t>
            </a:r>
            <a:r>
              <a:rPr lang="en-US" sz="1200" b="0" dirty="0"/>
              <a:t> </a:t>
            </a:r>
            <a:r>
              <a:rPr lang="en-US" sz="1200" b="0" dirty="0" err="1"/>
              <a:t>lus</a:t>
            </a:r>
            <a:r>
              <a:rPr lang="en-US" sz="1200" b="0" dirty="0"/>
              <a:t> </a:t>
            </a:r>
            <a:r>
              <a:rPr lang="en-US" sz="1200" b="0" dirty="0" err="1"/>
              <a:t>Askiv</a:t>
            </a:r>
            <a:r>
              <a:rPr lang="en-US" sz="1200" b="0" dirty="0"/>
              <a:t>.  </a:t>
            </a:r>
            <a:r>
              <a:rPr lang="en-US" sz="1200" b="0" dirty="0" err="1"/>
              <a:t>Yog</a:t>
            </a:r>
            <a:r>
              <a:rPr lang="en-US" sz="1200" b="0" dirty="0"/>
              <a:t> </a:t>
            </a:r>
            <a:r>
              <a:rPr lang="en-US" sz="1200" b="0" dirty="0" err="1"/>
              <a:t>hais</a:t>
            </a:r>
            <a:r>
              <a:rPr lang="en-US" sz="1200" b="0" dirty="0"/>
              <a:t> </a:t>
            </a:r>
            <a:r>
              <a:rPr lang="en-US" sz="1200" b="0" dirty="0" err="1"/>
              <a:t>tias</a:t>
            </a:r>
            <a:r>
              <a:rPr lang="en-US" sz="1200" b="0" dirty="0"/>
              <a:t> </a:t>
            </a:r>
            <a:r>
              <a:rPr lang="en-US" sz="1200" b="0" dirty="0" err="1"/>
              <a:t>nyob</a:t>
            </a:r>
            <a:r>
              <a:rPr lang="en-US" sz="1200" b="0" dirty="0"/>
              <a:t> </a:t>
            </a:r>
            <a:r>
              <a:rPr lang="en-US" sz="1200" b="0" dirty="0" err="1"/>
              <a:t>hauv</a:t>
            </a:r>
            <a:r>
              <a:rPr lang="en-US" sz="1200" b="0" dirty="0"/>
              <a:t> </a:t>
            </a:r>
            <a:r>
              <a:rPr lang="en-US" sz="1200" b="0" dirty="0" err="1"/>
              <a:t>tus</a:t>
            </a:r>
            <a:r>
              <a:rPr lang="en-US" sz="1200" b="0" dirty="0"/>
              <a:t> me </a:t>
            </a:r>
            <a:r>
              <a:rPr lang="en-US" sz="1200" b="0" dirty="0" err="1"/>
              <a:t>nyuam</a:t>
            </a:r>
            <a:r>
              <a:rPr lang="en-US" sz="1200" b="0" dirty="0"/>
              <a:t> </a:t>
            </a:r>
            <a:r>
              <a:rPr lang="en-US" sz="1200" b="0" dirty="0" err="1"/>
              <a:t>lub</a:t>
            </a:r>
            <a:r>
              <a:rPr lang="en-US" sz="1200" b="0" dirty="0"/>
              <a:t> </a:t>
            </a:r>
            <a:r>
              <a:rPr lang="en-US" sz="1200" b="0" dirty="0" err="1"/>
              <a:t>vaj</a:t>
            </a:r>
            <a:r>
              <a:rPr lang="en-US" sz="1200" b="0" dirty="0"/>
              <a:t> tom </a:t>
            </a:r>
            <a:r>
              <a:rPr lang="en-US" sz="1200" b="0" dirty="0" err="1"/>
              <a:t>tsev</a:t>
            </a:r>
            <a:r>
              <a:rPr lang="en-US" sz="1200" b="0" dirty="0"/>
              <a:t> es </a:t>
            </a:r>
            <a:r>
              <a:rPr lang="en-US" sz="1200" b="0" dirty="0" err="1"/>
              <a:t>siv</a:t>
            </a:r>
            <a:r>
              <a:rPr lang="en-US" sz="1200" b="0" dirty="0"/>
              <a:t> </a:t>
            </a:r>
            <a:r>
              <a:rPr lang="en-US" sz="1200" b="0" dirty="0" err="1"/>
              <a:t>lus</a:t>
            </a:r>
            <a:r>
              <a:rPr lang="en-US" sz="1200" b="0" dirty="0"/>
              <a:t> </a:t>
            </a:r>
            <a:r>
              <a:rPr lang="en-US" sz="1200" b="0" dirty="0" err="1"/>
              <a:t>Askiv</a:t>
            </a:r>
            <a:r>
              <a:rPr lang="en-US" sz="1200" b="0" dirty="0"/>
              <a:t> </a:t>
            </a:r>
            <a:r>
              <a:rPr lang="en-US" sz="1200" b="0" dirty="0" err="1"/>
              <a:t>xwb</a:t>
            </a:r>
            <a:r>
              <a:rPr lang="en-US" sz="1200" b="0" dirty="0"/>
              <a:t> </a:t>
            </a:r>
            <a:r>
              <a:rPr lang="en-US" sz="1200" b="0" dirty="0" err="1"/>
              <a:t>ces</a:t>
            </a:r>
            <a:r>
              <a:rPr lang="en-US" sz="1200" b="0" dirty="0"/>
              <a:t> </a:t>
            </a:r>
            <a:r>
              <a:rPr lang="en-US" sz="1200" b="0" dirty="0" err="1"/>
              <a:t>yuav</a:t>
            </a:r>
            <a:r>
              <a:rPr lang="en-US" sz="1200" b="0" dirty="0"/>
              <a:t> </a:t>
            </a:r>
            <a:r>
              <a:rPr lang="en-US" sz="1200" b="0" dirty="0" err="1"/>
              <a:t>nyuaj</a:t>
            </a:r>
            <a:r>
              <a:rPr lang="en-US" sz="1200" b="0" dirty="0"/>
              <a:t> </a:t>
            </a:r>
            <a:r>
              <a:rPr lang="en-US" sz="1200" b="0" dirty="0" err="1"/>
              <a:t>rau</a:t>
            </a:r>
            <a:r>
              <a:rPr lang="en-US" sz="1200" b="0" dirty="0"/>
              <a:t> </a:t>
            </a:r>
            <a:r>
              <a:rPr lang="en-US" sz="1200" b="0" dirty="0" err="1"/>
              <a:t>tus</a:t>
            </a:r>
            <a:r>
              <a:rPr lang="en-US" sz="1200" b="0" dirty="0"/>
              <a:t> me </a:t>
            </a:r>
            <a:r>
              <a:rPr lang="en-US" sz="1200" b="0" dirty="0" err="1"/>
              <a:t>nyuam</a:t>
            </a:r>
            <a:r>
              <a:rPr lang="en-US" sz="1200" b="0" dirty="0"/>
              <a:t> </a:t>
            </a:r>
            <a:r>
              <a:rPr lang="en-US" sz="1200" b="0" dirty="0" err="1"/>
              <a:t>kawm</a:t>
            </a:r>
            <a:r>
              <a:rPr lang="en-US" sz="1200" b="0" dirty="0"/>
              <a:t> </a:t>
            </a:r>
            <a:r>
              <a:rPr lang="en-US" sz="1200" b="0" dirty="0" err="1"/>
              <a:t>kom</a:t>
            </a:r>
            <a:r>
              <a:rPr lang="en-US" sz="1200" b="0" dirty="0"/>
              <a:t> </a:t>
            </a:r>
            <a:r>
              <a:rPr lang="en-US" sz="1200" b="0" dirty="0" err="1"/>
              <a:t>paub</a:t>
            </a:r>
            <a:r>
              <a:rPr lang="en-US" sz="1200" b="0" dirty="0"/>
              <a:t> </a:t>
            </a:r>
            <a:r>
              <a:rPr lang="en-US" sz="1200" b="0" dirty="0" err="1"/>
              <a:t>paub</a:t>
            </a:r>
            <a:r>
              <a:rPr lang="en-US" sz="1200" b="0" dirty="0"/>
              <a:t> </a:t>
            </a:r>
            <a:r>
              <a:rPr lang="en-US" sz="1200" b="0" dirty="0" err="1"/>
              <a:t>lus</a:t>
            </a:r>
            <a:r>
              <a:rPr lang="en-US" sz="1200" b="0" dirty="0"/>
              <a:t> </a:t>
            </a:r>
            <a:r>
              <a:rPr lang="en-US" sz="1200" b="0" dirty="0" err="1"/>
              <a:t>Hmoob</a:t>
            </a:r>
            <a:r>
              <a:rPr lang="en-US" sz="1200" b="0" dirty="0"/>
              <a:t>. </a:t>
            </a:r>
            <a:r>
              <a:rPr lang="en-US" sz="1200" b="0" dirty="0" err="1"/>
              <a:t>Thaum</a:t>
            </a:r>
            <a:r>
              <a:rPr lang="en-US" sz="1200" b="0" dirty="0"/>
              <a:t> </a:t>
            </a:r>
            <a:r>
              <a:rPr lang="en-US" sz="1200" b="0" dirty="0" err="1"/>
              <a:t>kawg</a:t>
            </a:r>
            <a:r>
              <a:rPr lang="en-US" sz="1200" b="0" dirty="0"/>
              <a:t> </a:t>
            </a:r>
            <a:r>
              <a:rPr lang="en-US" sz="1200" b="0" dirty="0" err="1"/>
              <a:t>ces</a:t>
            </a:r>
            <a:r>
              <a:rPr lang="en-US" sz="1200" b="0" dirty="0"/>
              <a:t> </a:t>
            </a:r>
            <a:r>
              <a:rPr lang="en-US" sz="1200" b="0" dirty="0" err="1"/>
              <a:t>tus</a:t>
            </a:r>
            <a:r>
              <a:rPr lang="en-US" sz="1200" b="0" dirty="0"/>
              <a:t> me </a:t>
            </a:r>
            <a:r>
              <a:rPr lang="en-US" sz="1200" b="0" dirty="0" err="1"/>
              <a:t>nyuam</a:t>
            </a:r>
            <a:r>
              <a:rPr lang="en-US" sz="1200" b="0" dirty="0"/>
              <a:t> </a:t>
            </a:r>
            <a:r>
              <a:rPr lang="en-US" sz="1200" b="0" dirty="0" err="1"/>
              <a:t>yuav</a:t>
            </a:r>
            <a:r>
              <a:rPr lang="en-US" sz="1200" b="0" dirty="0"/>
              <a:t> </a:t>
            </a:r>
            <a:r>
              <a:rPr lang="en-US" sz="1200" b="0" dirty="0" err="1"/>
              <a:t>siv</a:t>
            </a:r>
            <a:r>
              <a:rPr lang="en-US" sz="1200" b="0" dirty="0"/>
              <a:t> </a:t>
            </a:r>
            <a:r>
              <a:rPr lang="en-US" sz="1200" b="0" dirty="0" err="1"/>
              <a:t>lus</a:t>
            </a:r>
            <a:r>
              <a:rPr lang="en-US" sz="1200" b="0" dirty="0"/>
              <a:t> </a:t>
            </a:r>
            <a:r>
              <a:rPr lang="en-US" sz="1200" b="0" dirty="0" err="1"/>
              <a:t>Askiv</a:t>
            </a:r>
            <a:r>
              <a:rPr lang="en-US" sz="1200" b="0" dirty="0"/>
              <a:t> </a:t>
            </a:r>
            <a:r>
              <a:rPr lang="en-US" sz="1200" b="0" dirty="0" err="1"/>
              <a:t>rau</a:t>
            </a:r>
            <a:r>
              <a:rPr lang="en-US" sz="1200" b="0" dirty="0"/>
              <a:t>  </a:t>
            </a:r>
            <a:r>
              <a:rPr lang="en-US" sz="1200" b="0" dirty="0" err="1"/>
              <a:t>lub</a:t>
            </a:r>
            <a:r>
              <a:rPr lang="en-US" sz="1200" b="0" dirty="0"/>
              <a:t> </a:t>
            </a:r>
            <a:r>
              <a:rPr lang="en-US" sz="1200" b="0" dirty="0" err="1"/>
              <a:t>sij</a:t>
            </a:r>
            <a:r>
              <a:rPr lang="en-US" sz="1200" b="0" dirty="0"/>
              <a:t> </a:t>
            </a:r>
            <a:r>
              <a:rPr lang="en-US" sz="1200" b="0" dirty="0" err="1"/>
              <a:t>hawm</a:t>
            </a:r>
            <a:r>
              <a:rPr lang="en-US" sz="1200" b="0" dirty="0"/>
              <a:t> </a:t>
            </a:r>
            <a:r>
              <a:rPr lang="en-US" sz="1200" b="0" dirty="0" err="1"/>
              <a:t>twg</a:t>
            </a:r>
            <a:r>
              <a:rPr lang="en-US" sz="1200" b="0" dirty="0"/>
              <a:t> los tau tag rho.</a:t>
            </a:r>
            <a:endParaRPr sz="1200"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After reading each scenario aloud, have participants discuss the answer options at their tables. Call on a table to share the answer they decided on, then explain why the other answers are not appropriate. Do this for all slides. If a table gets the answer wrong ask other tables if they agree and engage in discussion with the group about the possible answers.</a:t>
            </a:r>
            <a:endParaRPr lang="en-US" b="0" dirty="0"/>
          </a:p>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Answer</a:t>
            </a:r>
            <a:r>
              <a:rPr lang="en-US" b="0" i="0" dirty="0">
                <a:solidFill>
                  <a:srgbClr val="FF0000"/>
                </a:solidFill>
              </a:rPr>
              <a:t>: b.  </a:t>
            </a:r>
            <a:endParaRPr lang="en-US" b="0" dirty="0"/>
          </a:p>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Explain</a:t>
            </a:r>
            <a:r>
              <a:rPr lang="en-US" b="0" i="0" dirty="0">
                <a:solidFill>
                  <a:srgbClr val="FF0000"/>
                </a:solidFill>
              </a:rPr>
              <a:t>: a.  Unlikely. English home language speakers fall back into English without even thinking about it.</a:t>
            </a:r>
            <a:endParaRPr lang="en-US" b="0" dirty="0"/>
          </a:p>
          <a:p>
            <a:pPr marL="228600" lvl="0" indent="-228600" algn="l" rtl="0">
              <a:lnSpc>
                <a:spcPct val="100000"/>
              </a:lnSpc>
              <a:spcBef>
                <a:spcPts val="0"/>
              </a:spcBef>
              <a:spcAft>
                <a:spcPts val="0"/>
              </a:spcAft>
              <a:buClr>
                <a:srgbClr val="FF0000"/>
              </a:buClr>
              <a:buSzPts val="1100"/>
              <a:buFont typeface="Arial"/>
              <a:buAutoNum type="alphaLcPeriod" startAt="2"/>
            </a:pPr>
            <a:r>
              <a:rPr lang="en-US" b="0" i="0" dirty="0">
                <a:solidFill>
                  <a:srgbClr val="FF0000"/>
                </a:solidFill>
              </a:rPr>
              <a:t>Also, Hmong-speaking students find it frustrating to speak in their home language when the English speakers can’t communicate that well in return.</a:t>
            </a:r>
            <a:endParaRPr lang="en-US" b="0" dirty="0"/>
          </a:p>
          <a:p>
            <a:pPr marL="228600" lvl="0" indent="-228600" algn="l" rtl="0">
              <a:lnSpc>
                <a:spcPct val="100000"/>
              </a:lnSpc>
              <a:spcBef>
                <a:spcPts val="0"/>
              </a:spcBef>
              <a:spcAft>
                <a:spcPts val="0"/>
              </a:spcAft>
              <a:buClr>
                <a:srgbClr val="FF0000"/>
              </a:buClr>
              <a:buSzPts val="1100"/>
              <a:buFont typeface="Arial"/>
              <a:buAutoNum type="alphaLcPeriod" startAt="2"/>
            </a:pPr>
            <a:r>
              <a:rPr lang="en-US" b="0" i="0" dirty="0">
                <a:solidFill>
                  <a:srgbClr val="FF0000"/>
                </a:solidFill>
              </a:rPr>
              <a:t>One of the features of dual language and immersion is the separation of languages.  It’s up to the teacher, not the students, to set the language of instruction for each lesson.</a:t>
            </a:r>
            <a:endParaRPr lang="en-US"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lang="en-US"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lang="en-US"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i="1" dirty="0" err="1">
                <a:solidFill>
                  <a:srgbClr val="000000"/>
                </a:solidFill>
              </a:rPr>
              <a:t>Thaum</a:t>
            </a:r>
            <a:r>
              <a:rPr lang="en-US" b="0" i="1" dirty="0">
                <a:solidFill>
                  <a:srgbClr val="000000"/>
                </a:solidFill>
              </a:rPr>
              <a:t> </a:t>
            </a:r>
            <a:r>
              <a:rPr lang="en-US" b="0" i="1" dirty="0" err="1">
                <a:solidFill>
                  <a:srgbClr val="000000"/>
                </a:solidFill>
              </a:rPr>
              <a:t>nyeem</a:t>
            </a:r>
            <a:r>
              <a:rPr lang="en-US" b="0" i="1" dirty="0">
                <a:solidFill>
                  <a:srgbClr val="000000"/>
                </a:solidFill>
              </a:rPr>
              <a:t> tag </a:t>
            </a:r>
            <a:r>
              <a:rPr lang="en-US" b="0" i="1" dirty="0" err="1">
                <a:solidFill>
                  <a:srgbClr val="000000"/>
                </a:solidFill>
              </a:rPr>
              <a:t>qhov</a:t>
            </a:r>
            <a:r>
              <a:rPr lang="en-US" b="0" i="1" dirty="0">
                <a:solidFill>
                  <a:srgbClr val="000000"/>
                </a:solidFill>
              </a:rPr>
              <a:t> </a:t>
            </a:r>
            <a:r>
              <a:rPr lang="en-US" b="0" i="1" dirty="0" err="1">
                <a:solidFill>
                  <a:srgbClr val="000000"/>
                </a:solidFill>
              </a:rPr>
              <a:t>piv</a:t>
            </a:r>
            <a:r>
              <a:rPr lang="en-US" b="0" i="1" dirty="0">
                <a:solidFill>
                  <a:srgbClr val="000000"/>
                </a:solidFill>
              </a:rPr>
              <a:t> </a:t>
            </a:r>
            <a:r>
              <a:rPr lang="en-US" b="0" i="1" dirty="0" err="1">
                <a:solidFill>
                  <a:srgbClr val="000000"/>
                </a:solidFill>
              </a:rPr>
              <a:t>txwv</a:t>
            </a:r>
            <a:r>
              <a:rPr lang="en-US" b="0" i="1" dirty="0">
                <a:solidFill>
                  <a:srgbClr val="000000"/>
                </a:solidFill>
              </a:rPr>
              <a:t> </a:t>
            </a:r>
            <a:r>
              <a:rPr lang="en-US" b="0" i="1" dirty="0" err="1">
                <a:solidFill>
                  <a:srgbClr val="000000"/>
                </a:solidFill>
              </a:rPr>
              <a:t>lawm</a:t>
            </a:r>
            <a:r>
              <a:rPr lang="en-US" b="0" i="1" dirty="0">
                <a:solidFill>
                  <a:srgbClr val="000000"/>
                </a:solidFill>
              </a:rPr>
              <a:t>, </a:t>
            </a:r>
            <a:r>
              <a:rPr lang="en-US" b="0" i="1" dirty="0" err="1">
                <a:solidFill>
                  <a:srgbClr val="000000"/>
                </a:solidFill>
              </a:rPr>
              <a:t>hais</a:t>
            </a:r>
            <a:r>
              <a:rPr lang="en-US" b="0" i="1" dirty="0">
                <a:solidFill>
                  <a:srgbClr val="000000"/>
                </a:solidFill>
              </a:rPr>
              <a:t> </a:t>
            </a:r>
            <a:r>
              <a:rPr lang="en-US" b="0" i="1" dirty="0" err="1">
                <a:solidFill>
                  <a:srgbClr val="000000"/>
                </a:solidFill>
              </a:rPr>
              <a:t>kom</a:t>
            </a:r>
            <a:r>
              <a:rPr lang="en-US" b="0" i="1" dirty="0">
                <a:solidFill>
                  <a:srgbClr val="000000"/>
                </a:solidFill>
              </a:rPr>
              <a:t> </a:t>
            </a:r>
            <a:r>
              <a:rPr lang="en-US" b="0" i="1" dirty="0" err="1">
                <a:solidFill>
                  <a:srgbClr val="000000"/>
                </a:solidFill>
              </a:rPr>
              <a:t>cov</a:t>
            </a:r>
            <a:r>
              <a:rPr lang="en-US" b="0" i="1" dirty="0">
                <a:solidFill>
                  <a:srgbClr val="000000"/>
                </a:solidFill>
              </a:rPr>
              <a:t> </a:t>
            </a:r>
            <a:r>
              <a:rPr lang="en-US" b="0" i="1" dirty="0" err="1">
                <a:solidFill>
                  <a:srgbClr val="000000"/>
                </a:solidFill>
              </a:rPr>
              <a:t>niam</a:t>
            </a:r>
            <a:r>
              <a:rPr lang="en-US" b="0" i="1" dirty="0">
                <a:solidFill>
                  <a:srgbClr val="000000"/>
                </a:solidFill>
              </a:rPr>
              <a:t> </a:t>
            </a:r>
            <a:r>
              <a:rPr lang="en-US" b="0" i="1" dirty="0" err="1">
                <a:solidFill>
                  <a:srgbClr val="000000"/>
                </a:solidFill>
              </a:rPr>
              <a:t>txiv</a:t>
            </a:r>
            <a:r>
              <a:rPr lang="en-US" b="0" i="1" dirty="0">
                <a:solidFill>
                  <a:srgbClr val="000000"/>
                </a:solidFill>
              </a:rPr>
              <a:t> </a:t>
            </a:r>
            <a:r>
              <a:rPr lang="en-US" b="0" i="1" dirty="0" err="1">
                <a:solidFill>
                  <a:srgbClr val="000000"/>
                </a:solidFill>
              </a:rPr>
              <a:t>nyob</a:t>
            </a:r>
            <a:r>
              <a:rPr lang="en-US" b="0" i="1" dirty="0">
                <a:solidFill>
                  <a:srgbClr val="000000"/>
                </a:solidFill>
              </a:rPr>
              <a:t> </a:t>
            </a:r>
            <a:r>
              <a:rPr lang="en-US" b="0" i="1" dirty="0" err="1">
                <a:solidFill>
                  <a:srgbClr val="000000"/>
                </a:solidFill>
              </a:rPr>
              <a:t>ntawm</a:t>
            </a:r>
            <a:r>
              <a:rPr lang="en-US" b="0" i="1" dirty="0">
                <a:solidFill>
                  <a:srgbClr val="000000"/>
                </a:solidFill>
              </a:rPr>
              <a:t> </a:t>
            </a:r>
            <a:r>
              <a:rPr lang="en-US" b="0" i="1" dirty="0" err="1">
                <a:solidFill>
                  <a:srgbClr val="000000"/>
                </a:solidFill>
              </a:rPr>
              <a:t>lawv</a:t>
            </a:r>
            <a:r>
              <a:rPr lang="en-US" b="0" i="1" dirty="0">
                <a:solidFill>
                  <a:srgbClr val="000000"/>
                </a:solidFill>
              </a:rPr>
              <a:t> </a:t>
            </a:r>
            <a:r>
              <a:rPr lang="en-US" b="0" i="1" dirty="0" err="1">
                <a:solidFill>
                  <a:srgbClr val="000000"/>
                </a:solidFill>
              </a:rPr>
              <a:t>lub</a:t>
            </a:r>
            <a:r>
              <a:rPr lang="en-US" b="0" i="1" dirty="0">
                <a:solidFill>
                  <a:srgbClr val="000000"/>
                </a:solidFill>
              </a:rPr>
              <a:t> </a:t>
            </a:r>
            <a:r>
              <a:rPr lang="en-US" b="0" i="1" dirty="0" err="1">
                <a:solidFill>
                  <a:srgbClr val="000000"/>
                </a:solidFill>
              </a:rPr>
              <a:t>rooj</a:t>
            </a:r>
            <a:r>
              <a:rPr lang="en-US" b="0" i="1" dirty="0">
                <a:solidFill>
                  <a:srgbClr val="000000"/>
                </a:solidFill>
              </a:rPr>
              <a:t> </a:t>
            </a:r>
            <a:r>
              <a:rPr lang="en-US" b="0" i="1" dirty="0" err="1">
                <a:solidFill>
                  <a:srgbClr val="000000"/>
                </a:solidFill>
              </a:rPr>
              <a:t>los</a:t>
            </a:r>
            <a:r>
              <a:rPr lang="en-US" b="0" i="1" dirty="0">
                <a:solidFill>
                  <a:srgbClr val="000000"/>
                </a:solidFill>
              </a:rPr>
              <a:t> </a:t>
            </a:r>
            <a:r>
              <a:rPr lang="en-US" b="0" i="1" dirty="0" err="1">
                <a:solidFill>
                  <a:srgbClr val="000000"/>
                </a:solidFill>
              </a:rPr>
              <a:t>siv</a:t>
            </a:r>
            <a:r>
              <a:rPr lang="en-US" b="0" i="1" dirty="0">
                <a:solidFill>
                  <a:srgbClr val="000000"/>
                </a:solidFill>
              </a:rPr>
              <a:t> </a:t>
            </a:r>
            <a:r>
              <a:rPr lang="en-US" b="0" i="1" dirty="0" err="1">
                <a:solidFill>
                  <a:srgbClr val="000000"/>
                </a:solidFill>
              </a:rPr>
              <a:t>tham</a:t>
            </a:r>
            <a:r>
              <a:rPr lang="en-US" b="0" i="1" dirty="0">
                <a:solidFill>
                  <a:srgbClr val="000000"/>
                </a:solidFill>
              </a:rPr>
              <a:t> </a:t>
            </a:r>
            <a:r>
              <a:rPr lang="en-US" b="0" i="1" dirty="0" err="1">
                <a:solidFill>
                  <a:srgbClr val="000000"/>
                </a:solidFill>
              </a:rPr>
              <a:t>seb</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teb</a:t>
            </a:r>
            <a:r>
              <a:rPr lang="en-US" b="0" i="1" dirty="0">
                <a:solidFill>
                  <a:srgbClr val="000000"/>
                </a:solidFill>
              </a:rPr>
              <a:t> </a:t>
            </a:r>
            <a:r>
              <a:rPr lang="en-US" b="0" i="1" dirty="0" err="1">
                <a:solidFill>
                  <a:srgbClr val="000000"/>
                </a:solidFill>
              </a:rPr>
              <a:t>yuav</a:t>
            </a:r>
            <a:r>
              <a:rPr lang="en-US" b="0" i="1" dirty="0">
                <a:solidFill>
                  <a:srgbClr val="000000"/>
                </a:solidFill>
              </a:rPr>
              <a:t> </a:t>
            </a:r>
            <a:r>
              <a:rPr lang="en-US" b="0" i="1" dirty="0" err="1">
                <a:solidFill>
                  <a:srgbClr val="000000"/>
                </a:solidFill>
              </a:rPr>
              <a:t>yog</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twg</a:t>
            </a:r>
            <a:r>
              <a:rPr lang="en-US" b="0" i="1" dirty="0">
                <a:solidFill>
                  <a:srgbClr val="000000"/>
                </a:solidFill>
              </a:rPr>
              <a:t>.  </a:t>
            </a:r>
            <a:r>
              <a:rPr lang="en-US" b="0" i="1" dirty="0" err="1">
                <a:solidFill>
                  <a:srgbClr val="000000"/>
                </a:solidFill>
              </a:rPr>
              <a:t>Kom</a:t>
            </a:r>
            <a:r>
              <a:rPr lang="en-US" b="0" i="1" dirty="0">
                <a:solidFill>
                  <a:srgbClr val="000000"/>
                </a:solidFill>
              </a:rPr>
              <a:t> </a:t>
            </a:r>
            <a:r>
              <a:rPr lang="en-US" b="0" i="1" dirty="0" err="1">
                <a:solidFill>
                  <a:srgbClr val="000000"/>
                </a:solidFill>
              </a:rPr>
              <a:t>pawg</a:t>
            </a:r>
            <a:r>
              <a:rPr lang="en-US" b="0" i="1" dirty="0">
                <a:solidFill>
                  <a:srgbClr val="000000"/>
                </a:solidFill>
              </a:rPr>
              <a:t> </a:t>
            </a:r>
            <a:r>
              <a:rPr lang="en-US" b="0" i="1" dirty="0" err="1">
                <a:solidFill>
                  <a:srgbClr val="000000"/>
                </a:solidFill>
              </a:rPr>
              <a:t>nyob</a:t>
            </a:r>
            <a:r>
              <a:rPr lang="en-US" b="0" i="1" dirty="0">
                <a:solidFill>
                  <a:srgbClr val="000000"/>
                </a:solidFill>
              </a:rPr>
              <a:t> </a:t>
            </a:r>
            <a:r>
              <a:rPr lang="en-US" b="0" i="1" dirty="0" err="1">
                <a:solidFill>
                  <a:srgbClr val="000000"/>
                </a:solidFill>
              </a:rPr>
              <a:t>ntawm</a:t>
            </a:r>
            <a:r>
              <a:rPr lang="en-US" b="0" i="1" dirty="0">
                <a:solidFill>
                  <a:srgbClr val="000000"/>
                </a:solidFill>
              </a:rPr>
              <a:t> </a:t>
            </a:r>
            <a:r>
              <a:rPr lang="en-US" b="0" i="1" dirty="0" err="1">
                <a:solidFill>
                  <a:srgbClr val="000000"/>
                </a:solidFill>
              </a:rPr>
              <a:t>ib</a:t>
            </a:r>
            <a:r>
              <a:rPr lang="en-US" b="0" i="1" dirty="0">
                <a:solidFill>
                  <a:srgbClr val="000000"/>
                </a:solidFill>
              </a:rPr>
              <a:t> </a:t>
            </a:r>
            <a:r>
              <a:rPr lang="en-US" b="0" i="1" dirty="0" err="1">
                <a:solidFill>
                  <a:srgbClr val="000000"/>
                </a:solidFill>
              </a:rPr>
              <a:t>lub</a:t>
            </a:r>
            <a:r>
              <a:rPr lang="en-US" b="0" i="1" dirty="0">
                <a:solidFill>
                  <a:srgbClr val="000000"/>
                </a:solidFill>
              </a:rPr>
              <a:t> </a:t>
            </a:r>
            <a:r>
              <a:rPr lang="en-US" b="0" i="1" dirty="0" err="1">
                <a:solidFill>
                  <a:srgbClr val="000000"/>
                </a:solidFill>
              </a:rPr>
              <a:t>rooj</a:t>
            </a:r>
            <a:r>
              <a:rPr lang="en-US" b="0" i="1" dirty="0">
                <a:solidFill>
                  <a:srgbClr val="000000"/>
                </a:solidFill>
              </a:rPr>
              <a:t> </a:t>
            </a:r>
            <a:r>
              <a:rPr lang="en-US" b="0" i="1" dirty="0" err="1">
                <a:solidFill>
                  <a:srgbClr val="000000"/>
                </a:solidFill>
              </a:rPr>
              <a:t>los</a:t>
            </a:r>
            <a:r>
              <a:rPr lang="en-US" b="0" i="1" dirty="0">
                <a:solidFill>
                  <a:srgbClr val="000000"/>
                </a:solidFill>
              </a:rPr>
              <a:t> </a:t>
            </a:r>
            <a:r>
              <a:rPr lang="en-US" b="0" i="1" dirty="0" err="1">
                <a:solidFill>
                  <a:srgbClr val="000000"/>
                </a:solidFill>
              </a:rPr>
              <a:t>qhia</a:t>
            </a:r>
            <a:r>
              <a:rPr lang="en-US" b="0" i="1" dirty="0">
                <a:solidFill>
                  <a:srgbClr val="000000"/>
                </a:solidFill>
              </a:rPr>
              <a:t> </a:t>
            </a:r>
            <a:r>
              <a:rPr lang="en-US" b="0" i="1" dirty="0" err="1">
                <a:solidFill>
                  <a:srgbClr val="000000"/>
                </a:solidFill>
              </a:rPr>
              <a:t>seb</a:t>
            </a:r>
            <a:r>
              <a:rPr lang="en-US" b="0" i="1" dirty="0">
                <a:solidFill>
                  <a:srgbClr val="000000"/>
                </a:solidFill>
              </a:rPr>
              <a:t> </a:t>
            </a:r>
            <a:r>
              <a:rPr lang="en-US" b="0" i="1" dirty="0" err="1">
                <a:solidFill>
                  <a:srgbClr val="000000"/>
                </a:solidFill>
              </a:rPr>
              <a:t>lawv</a:t>
            </a:r>
            <a:r>
              <a:rPr lang="en-US" b="0" i="1" dirty="0">
                <a:solidFill>
                  <a:srgbClr val="000000"/>
                </a:solidFill>
              </a:rPr>
              <a:t> </a:t>
            </a:r>
            <a:r>
              <a:rPr lang="en-US" b="0" i="1" dirty="0" err="1">
                <a:solidFill>
                  <a:srgbClr val="000000"/>
                </a:solidFill>
              </a:rPr>
              <a:t>xaiv</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teb</a:t>
            </a:r>
            <a:r>
              <a:rPr lang="en-US" b="0" i="1" dirty="0">
                <a:solidFill>
                  <a:srgbClr val="000000"/>
                </a:solidFill>
              </a:rPr>
              <a:t> </a:t>
            </a:r>
            <a:r>
              <a:rPr lang="en-US" b="0" i="1" dirty="0" err="1">
                <a:solidFill>
                  <a:srgbClr val="000000"/>
                </a:solidFill>
              </a:rPr>
              <a:t>twg</a:t>
            </a:r>
            <a:r>
              <a:rPr lang="en-US" b="0" i="1" dirty="0">
                <a:solidFill>
                  <a:srgbClr val="000000"/>
                </a:solidFill>
              </a:rPr>
              <a:t> </a:t>
            </a:r>
            <a:r>
              <a:rPr lang="en-US" b="0" i="1" dirty="0" err="1">
                <a:solidFill>
                  <a:srgbClr val="000000"/>
                </a:solidFill>
              </a:rPr>
              <a:t>thiab</a:t>
            </a:r>
            <a:r>
              <a:rPr lang="en-US" b="0" i="1" dirty="0">
                <a:solidFill>
                  <a:srgbClr val="000000"/>
                </a:solidFill>
              </a:rPr>
              <a:t> </a:t>
            </a:r>
            <a:r>
              <a:rPr lang="en-US" b="0" i="1" dirty="0" err="1">
                <a:solidFill>
                  <a:srgbClr val="000000"/>
                </a:solidFill>
              </a:rPr>
              <a:t>kom</a:t>
            </a:r>
            <a:r>
              <a:rPr lang="en-US" b="0" i="1" dirty="0">
                <a:solidFill>
                  <a:srgbClr val="000000"/>
                </a:solidFill>
              </a:rPr>
              <a:t> </a:t>
            </a:r>
            <a:r>
              <a:rPr lang="en-US" b="0" i="1" dirty="0" err="1">
                <a:solidFill>
                  <a:srgbClr val="000000"/>
                </a:solidFill>
              </a:rPr>
              <a:t>lawv</a:t>
            </a:r>
            <a:r>
              <a:rPr lang="en-US" b="0" i="1" dirty="0">
                <a:solidFill>
                  <a:srgbClr val="000000"/>
                </a:solidFill>
              </a:rPr>
              <a:t> </a:t>
            </a:r>
            <a:r>
              <a:rPr lang="en-US" b="0" i="1" dirty="0" err="1">
                <a:solidFill>
                  <a:srgbClr val="000000"/>
                </a:solidFill>
              </a:rPr>
              <a:t>qhia</a:t>
            </a:r>
            <a:r>
              <a:rPr lang="en-US" b="0" i="1" dirty="0">
                <a:solidFill>
                  <a:srgbClr val="000000"/>
                </a:solidFill>
              </a:rPr>
              <a:t> </a:t>
            </a:r>
            <a:r>
              <a:rPr lang="en-US" b="0" i="1" dirty="0" err="1">
                <a:solidFill>
                  <a:srgbClr val="000000"/>
                </a:solidFill>
              </a:rPr>
              <a:t>tias</a:t>
            </a:r>
            <a:r>
              <a:rPr lang="en-US" b="0" i="1" dirty="0">
                <a:solidFill>
                  <a:srgbClr val="000000"/>
                </a:solidFill>
              </a:rPr>
              <a:t> </a:t>
            </a:r>
            <a:r>
              <a:rPr lang="en-US" b="0" i="1" dirty="0" err="1">
                <a:solidFill>
                  <a:srgbClr val="000000"/>
                </a:solidFill>
              </a:rPr>
              <a:t>yog</a:t>
            </a:r>
            <a:r>
              <a:rPr lang="en-US" b="0" i="1" dirty="0">
                <a:solidFill>
                  <a:srgbClr val="000000"/>
                </a:solidFill>
              </a:rPr>
              <a:t> vim li </a:t>
            </a:r>
            <a:r>
              <a:rPr lang="en-US" b="0" i="1" dirty="0" err="1">
                <a:solidFill>
                  <a:srgbClr val="000000"/>
                </a:solidFill>
              </a:rPr>
              <a:t>cas</a:t>
            </a:r>
            <a:r>
              <a:rPr lang="en-US" b="0" i="1" dirty="0">
                <a:solidFill>
                  <a:srgbClr val="000000"/>
                </a:solidFill>
              </a:rPr>
              <a:t> </a:t>
            </a:r>
            <a:r>
              <a:rPr lang="en-US" b="0" i="1" dirty="0" err="1">
                <a:solidFill>
                  <a:srgbClr val="000000"/>
                </a:solidFill>
              </a:rPr>
              <a:t>lwm</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thiaj</a:t>
            </a:r>
            <a:r>
              <a:rPr lang="en-US" b="0" i="1" dirty="0">
                <a:solidFill>
                  <a:srgbClr val="000000"/>
                </a:solidFill>
              </a:rPr>
              <a:t> </a:t>
            </a:r>
            <a:r>
              <a:rPr lang="en-US" b="0" i="1" dirty="0" err="1">
                <a:solidFill>
                  <a:srgbClr val="000000"/>
                </a:solidFill>
              </a:rPr>
              <a:t>tsis</a:t>
            </a:r>
            <a:r>
              <a:rPr lang="en-US" b="0" i="1" dirty="0">
                <a:solidFill>
                  <a:srgbClr val="000000"/>
                </a:solidFill>
              </a:rPr>
              <a:t> </a:t>
            </a:r>
            <a:r>
              <a:rPr lang="en-US" b="0" i="1" dirty="0" err="1">
                <a:solidFill>
                  <a:srgbClr val="000000"/>
                </a:solidFill>
              </a:rPr>
              <a:t>yog</a:t>
            </a:r>
            <a:r>
              <a:rPr lang="en-US" b="0" i="1" dirty="0">
                <a:solidFill>
                  <a:srgbClr val="000000"/>
                </a:solidFill>
              </a:rPr>
              <a:t>.  </a:t>
            </a:r>
            <a:r>
              <a:rPr lang="en-US" b="0" i="1" dirty="0" err="1">
                <a:solidFill>
                  <a:srgbClr val="000000"/>
                </a:solidFill>
              </a:rPr>
              <a:t>Ua</a:t>
            </a:r>
            <a:r>
              <a:rPr lang="en-US" b="0" i="1" dirty="0">
                <a:solidFill>
                  <a:srgbClr val="000000"/>
                </a:solidFill>
              </a:rPr>
              <a:t> </a:t>
            </a:r>
            <a:r>
              <a:rPr lang="en-US" b="0" i="1" dirty="0" err="1">
                <a:solidFill>
                  <a:srgbClr val="000000"/>
                </a:solidFill>
              </a:rPr>
              <a:t>ib</a:t>
            </a:r>
            <a:r>
              <a:rPr lang="en-US" b="0" i="1" dirty="0">
                <a:solidFill>
                  <a:srgbClr val="000000"/>
                </a:solidFill>
              </a:rPr>
              <a:t> yam li no </a:t>
            </a:r>
            <a:r>
              <a:rPr lang="en-US" b="0" i="1" dirty="0" err="1">
                <a:solidFill>
                  <a:srgbClr val="000000"/>
                </a:solidFill>
              </a:rPr>
              <a:t>rau</a:t>
            </a:r>
            <a:r>
              <a:rPr lang="en-US" b="0" i="1" dirty="0">
                <a:solidFill>
                  <a:srgbClr val="000000"/>
                </a:solidFill>
              </a:rPr>
              <a:t> </a:t>
            </a:r>
            <a:r>
              <a:rPr lang="en-US" b="0" i="1" dirty="0" err="1">
                <a:solidFill>
                  <a:srgbClr val="000000"/>
                </a:solidFill>
              </a:rPr>
              <a:t>txhua</a:t>
            </a:r>
            <a:r>
              <a:rPr lang="en-US" b="0" i="1" dirty="0">
                <a:solidFill>
                  <a:srgbClr val="000000"/>
                </a:solidFill>
              </a:rPr>
              <a:t> </a:t>
            </a:r>
            <a:r>
              <a:rPr lang="en-US" b="0" i="1" dirty="0" err="1">
                <a:solidFill>
                  <a:srgbClr val="000000"/>
                </a:solidFill>
              </a:rPr>
              <a:t>txhua</a:t>
            </a:r>
            <a:r>
              <a:rPr lang="en-US" b="0" i="1" dirty="0">
                <a:solidFill>
                  <a:srgbClr val="000000"/>
                </a:solidFill>
              </a:rPr>
              <a:t> </a:t>
            </a:r>
            <a:r>
              <a:rPr lang="en-US" b="0" i="1" dirty="0" err="1">
                <a:solidFill>
                  <a:srgbClr val="000000"/>
                </a:solidFill>
              </a:rPr>
              <a:t>daim</a:t>
            </a:r>
            <a:r>
              <a:rPr lang="en-US" b="0" i="1" dirty="0">
                <a:solidFill>
                  <a:srgbClr val="000000"/>
                </a:solidFill>
              </a:rPr>
              <a:t> </a:t>
            </a:r>
            <a:r>
              <a:rPr lang="en-US" b="0" i="1" dirty="0" err="1">
                <a:solidFill>
                  <a:srgbClr val="000000"/>
                </a:solidFill>
              </a:rPr>
              <a:t>xai</a:t>
            </a:r>
            <a:r>
              <a:rPr lang="en-US" b="0" i="1" dirty="0">
                <a:solidFill>
                  <a:srgbClr val="000000"/>
                </a:solidFill>
              </a:rPr>
              <a:t> </a:t>
            </a:r>
            <a:r>
              <a:rPr lang="en-US" b="0" i="1" dirty="0" err="1">
                <a:solidFill>
                  <a:srgbClr val="000000"/>
                </a:solidFill>
              </a:rPr>
              <a:t>laim</a:t>
            </a:r>
            <a:r>
              <a:rPr lang="en-US" b="0" i="1" dirty="0">
                <a:solidFill>
                  <a:srgbClr val="000000"/>
                </a:solidFill>
              </a:rPr>
              <a:t>.  </a:t>
            </a:r>
            <a:r>
              <a:rPr lang="en-US" b="0" i="1" dirty="0" err="1">
                <a:solidFill>
                  <a:srgbClr val="000000"/>
                </a:solidFill>
              </a:rPr>
              <a:t>Yog</a:t>
            </a:r>
            <a:r>
              <a:rPr lang="en-US" b="0" i="1" dirty="0">
                <a:solidFill>
                  <a:srgbClr val="000000"/>
                </a:solidFill>
              </a:rPr>
              <a:t> </a:t>
            </a:r>
            <a:r>
              <a:rPr lang="en-US" b="0" i="1" dirty="0" err="1">
                <a:solidFill>
                  <a:srgbClr val="000000"/>
                </a:solidFill>
              </a:rPr>
              <a:t>hais</a:t>
            </a:r>
            <a:r>
              <a:rPr lang="en-US" b="0" i="1" dirty="0">
                <a:solidFill>
                  <a:srgbClr val="000000"/>
                </a:solidFill>
              </a:rPr>
              <a:t> </a:t>
            </a:r>
            <a:r>
              <a:rPr lang="en-US" b="0" i="1" dirty="0" err="1">
                <a:solidFill>
                  <a:srgbClr val="000000"/>
                </a:solidFill>
              </a:rPr>
              <a:t>tias</a:t>
            </a:r>
            <a:r>
              <a:rPr lang="en-US" b="0" i="1" dirty="0">
                <a:solidFill>
                  <a:srgbClr val="000000"/>
                </a:solidFill>
              </a:rPr>
              <a:t> </a:t>
            </a:r>
            <a:r>
              <a:rPr lang="en-US" b="0" i="1" dirty="0" err="1">
                <a:solidFill>
                  <a:srgbClr val="000000"/>
                </a:solidFill>
              </a:rPr>
              <a:t>cov</a:t>
            </a:r>
            <a:r>
              <a:rPr lang="en-US" b="0" i="1" dirty="0">
                <a:solidFill>
                  <a:srgbClr val="000000"/>
                </a:solidFill>
              </a:rPr>
              <a:t> </a:t>
            </a:r>
            <a:r>
              <a:rPr lang="en-US" b="0" i="1" dirty="0" err="1">
                <a:solidFill>
                  <a:srgbClr val="000000"/>
                </a:solidFill>
              </a:rPr>
              <a:t>niam</a:t>
            </a:r>
            <a:r>
              <a:rPr lang="en-US" b="0" i="1" dirty="0">
                <a:solidFill>
                  <a:srgbClr val="000000"/>
                </a:solidFill>
              </a:rPr>
              <a:t> </a:t>
            </a:r>
            <a:r>
              <a:rPr lang="en-US" b="0" i="1" dirty="0" err="1">
                <a:solidFill>
                  <a:srgbClr val="000000"/>
                </a:solidFill>
              </a:rPr>
              <a:t>txiv</a:t>
            </a:r>
            <a:r>
              <a:rPr lang="en-US" b="0" i="1" dirty="0">
                <a:solidFill>
                  <a:srgbClr val="000000"/>
                </a:solidFill>
              </a:rPr>
              <a:t> </a:t>
            </a:r>
            <a:r>
              <a:rPr lang="en-US" b="0" i="1" dirty="0" err="1">
                <a:solidFill>
                  <a:srgbClr val="000000"/>
                </a:solidFill>
              </a:rPr>
              <a:t>nyob</a:t>
            </a:r>
            <a:r>
              <a:rPr lang="en-US" b="0" i="1" dirty="0">
                <a:solidFill>
                  <a:srgbClr val="000000"/>
                </a:solidFill>
              </a:rPr>
              <a:t> </a:t>
            </a:r>
            <a:r>
              <a:rPr lang="en-US" b="0" i="1" dirty="0" err="1">
                <a:solidFill>
                  <a:srgbClr val="000000"/>
                </a:solidFill>
              </a:rPr>
              <a:t>lub</a:t>
            </a:r>
            <a:r>
              <a:rPr lang="en-US" b="0" i="1" dirty="0">
                <a:solidFill>
                  <a:srgbClr val="000000"/>
                </a:solidFill>
              </a:rPr>
              <a:t> </a:t>
            </a:r>
            <a:r>
              <a:rPr lang="en-US" b="0" i="1" dirty="0" err="1">
                <a:solidFill>
                  <a:srgbClr val="000000"/>
                </a:solidFill>
              </a:rPr>
              <a:t>rooj</a:t>
            </a:r>
            <a:r>
              <a:rPr lang="en-US" b="0" i="1" dirty="0">
                <a:solidFill>
                  <a:srgbClr val="000000"/>
                </a:solidFill>
              </a:rPr>
              <a:t> hos </a:t>
            </a:r>
            <a:r>
              <a:rPr lang="en-US" b="0" i="1" dirty="0" err="1">
                <a:solidFill>
                  <a:srgbClr val="000000"/>
                </a:solidFill>
              </a:rPr>
              <a:t>teb</a:t>
            </a:r>
            <a:r>
              <a:rPr lang="en-US" b="0" i="1" dirty="0">
                <a:solidFill>
                  <a:srgbClr val="000000"/>
                </a:solidFill>
              </a:rPr>
              <a:t> </a:t>
            </a:r>
            <a:r>
              <a:rPr lang="en-US" b="0" i="1" dirty="0" err="1">
                <a:solidFill>
                  <a:srgbClr val="000000"/>
                </a:solidFill>
              </a:rPr>
              <a:t>yuam</a:t>
            </a:r>
            <a:r>
              <a:rPr lang="en-US" b="0" i="1" dirty="0">
                <a:solidFill>
                  <a:srgbClr val="000000"/>
                </a:solidFill>
              </a:rPr>
              <a:t> </a:t>
            </a:r>
            <a:r>
              <a:rPr lang="en-US" b="0" i="1" dirty="0" err="1">
                <a:solidFill>
                  <a:srgbClr val="000000"/>
                </a:solidFill>
              </a:rPr>
              <a:t>kev</a:t>
            </a:r>
            <a:r>
              <a:rPr lang="en-US" b="0" i="1" dirty="0">
                <a:solidFill>
                  <a:srgbClr val="000000"/>
                </a:solidFill>
              </a:rPr>
              <a:t> </a:t>
            </a:r>
            <a:r>
              <a:rPr lang="en-US" b="0" i="1" dirty="0" err="1">
                <a:solidFill>
                  <a:srgbClr val="000000"/>
                </a:solidFill>
              </a:rPr>
              <a:t>lawm</a:t>
            </a:r>
            <a:r>
              <a:rPr lang="en-US" b="0" i="1" dirty="0">
                <a:solidFill>
                  <a:srgbClr val="000000"/>
                </a:solidFill>
              </a:rPr>
              <a:t> no </a:t>
            </a:r>
            <a:r>
              <a:rPr lang="en-US" b="0" i="1" dirty="0" err="1">
                <a:solidFill>
                  <a:srgbClr val="000000"/>
                </a:solidFill>
              </a:rPr>
              <a:t>ces</a:t>
            </a:r>
            <a:r>
              <a:rPr lang="en-US" b="0" i="1" dirty="0">
                <a:solidFill>
                  <a:srgbClr val="000000"/>
                </a:solidFill>
              </a:rPr>
              <a:t> </a:t>
            </a:r>
            <a:r>
              <a:rPr lang="en-US" b="0" i="1" dirty="0" err="1">
                <a:solidFill>
                  <a:srgbClr val="000000"/>
                </a:solidFill>
              </a:rPr>
              <a:t>nug</a:t>
            </a:r>
            <a:r>
              <a:rPr lang="en-US" b="0" i="1" dirty="0">
                <a:solidFill>
                  <a:srgbClr val="000000"/>
                </a:solidFill>
              </a:rPr>
              <a:t> </a:t>
            </a:r>
            <a:r>
              <a:rPr lang="en-US" b="0" i="1" dirty="0" err="1">
                <a:solidFill>
                  <a:srgbClr val="000000"/>
                </a:solidFill>
              </a:rPr>
              <a:t>cov</a:t>
            </a:r>
            <a:r>
              <a:rPr lang="en-US" b="0" i="1" dirty="0">
                <a:solidFill>
                  <a:srgbClr val="000000"/>
                </a:solidFill>
              </a:rPr>
              <a:t> </a:t>
            </a:r>
            <a:r>
              <a:rPr lang="en-US" b="0" i="1" dirty="0" err="1">
                <a:solidFill>
                  <a:srgbClr val="000000"/>
                </a:solidFill>
              </a:rPr>
              <a:t>niam</a:t>
            </a:r>
            <a:r>
              <a:rPr lang="en-US" b="0" i="1" dirty="0">
                <a:solidFill>
                  <a:srgbClr val="000000"/>
                </a:solidFill>
              </a:rPr>
              <a:t> </a:t>
            </a:r>
            <a:r>
              <a:rPr lang="en-US" b="0" i="1" dirty="0" err="1">
                <a:solidFill>
                  <a:srgbClr val="000000"/>
                </a:solidFill>
              </a:rPr>
              <a:t>txiv</a:t>
            </a:r>
            <a:r>
              <a:rPr lang="en-US" b="0" i="1" dirty="0">
                <a:solidFill>
                  <a:srgbClr val="000000"/>
                </a:solidFill>
              </a:rPr>
              <a:t> </a:t>
            </a:r>
            <a:r>
              <a:rPr lang="en-US" b="0" i="1" dirty="0" err="1">
                <a:solidFill>
                  <a:srgbClr val="000000"/>
                </a:solidFill>
              </a:rPr>
              <a:t>nyob</a:t>
            </a:r>
            <a:r>
              <a:rPr lang="en-US" b="0" i="1" dirty="0">
                <a:solidFill>
                  <a:srgbClr val="000000"/>
                </a:solidFill>
              </a:rPr>
              <a:t> </a:t>
            </a:r>
            <a:r>
              <a:rPr lang="en-US" b="0" i="1" dirty="0" err="1">
                <a:solidFill>
                  <a:srgbClr val="000000"/>
                </a:solidFill>
              </a:rPr>
              <a:t>lwm</a:t>
            </a:r>
            <a:r>
              <a:rPr lang="en-US" b="0" i="1" dirty="0">
                <a:solidFill>
                  <a:srgbClr val="000000"/>
                </a:solidFill>
              </a:rPr>
              <a:t> </a:t>
            </a:r>
            <a:r>
              <a:rPr lang="en-US" b="0" i="1" dirty="0" err="1">
                <a:solidFill>
                  <a:srgbClr val="000000"/>
                </a:solidFill>
              </a:rPr>
              <a:t>lub</a:t>
            </a:r>
            <a:r>
              <a:rPr lang="en-US" b="0" i="1" dirty="0">
                <a:solidFill>
                  <a:srgbClr val="000000"/>
                </a:solidFill>
              </a:rPr>
              <a:t> </a:t>
            </a:r>
            <a:r>
              <a:rPr lang="en-US" b="0" i="1" dirty="0" err="1">
                <a:solidFill>
                  <a:srgbClr val="000000"/>
                </a:solidFill>
              </a:rPr>
              <a:t>rooj</a:t>
            </a:r>
            <a:r>
              <a:rPr lang="en-US" b="0" i="1" dirty="0">
                <a:solidFill>
                  <a:srgbClr val="000000"/>
                </a:solidFill>
              </a:rPr>
              <a:t> </a:t>
            </a:r>
            <a:r>
              <a:rPr lang="en-US" b="0" i="1" dirty="0" err="1">
                <a:solidFill>
                  <a:srgbClr val="000000"/>
                </a:solidFill>
              </a:rPr>
              <a:t>seb</a:t>
            </a:r>
            <a:r>
              <a:rPr lang="en-US" b="0" i="1" dirty="0">
                <a:solidFill>
                  <a:srgbClr val="000000"/>
                </a:solidFill>
              </a:rPr>
              <a:t> </a:t>
            </a:r>
            <a:r>
              <a:rPr lang="en-US" b="0" i="1" dirty="0" err="1">
                <a:solidFill>
                  <a:srgbClr val="000000"/>
                </a:solidFill>
              </a:rPr>
              <a:t>lawm</a:t>
            </a:r>
            <a:r>
              <a:rPr lang="en-US" b="0" i="1" dirty="0">
                <a:solidFill>
                  <a:srgbClr val="000000"/>
                </a:solidFill>
              </a:rPr>
              <a:t> </a:t>
            </a:r>
            <a:r>
              <a:rPr lang="en-US" b="0" i="1" dirty="0" err="1">
                <a:solidFill>
                  <a:srgbClr val="000000"/>
                </a:solidFill>
              </a:rPr>
              <a:t>puas</a:t>
            </a:r>
            <a:r>
              <a:rPr lang="en-US" b="0" i="1" dirty="0">
                <a:solidFill>
                  <a:srgbClr val="000000"/>
                </a:solidFill>
              </a:rPr>
              <a:t> </a:t>
            </a:r>
            <a:r>
              <a:rPr lang="en-US" b="0" i="1" dirty="0" err="1">
                <a:solidFill>
                  <a:srgbClr val="000000"/>
                </a:solidFill>
              </a:rPr>
              <a:t>pom</a:t>
            </a:r>
            <a:r>
              <a:rPr lang="en-US" b="0" i="1" dirty="0">
                <a:solidFill>
                  <a:srgbClr val="000000"/>
                </a:solidFill>
              </a:rPr>
              <a:t> </a:t>
            </a:r>
            <a:r>
              <a:rPr lang="en-US" b="0" i="1" dirty="0" err="1">
                <a:solidFill>
                  <a:srgbClr val="000000"/>
                </a:solidFill>
              </a:rPr>
              <a:t>ib</a:t>
            </a:r>
            <a:r>
              <a:rPr lang="en-US" b="0" i="1" dirty="0">
                <a:solidFill>
                  <a:srgbClr val="000000"/>
                </a:solidFill>
              </a:rPr>
              <a:t> yam li </a:t>
            </a:r>
            <a:r>
              <a:rPr lang="en-US" b="0" i="1" dirty="0" err="1">
                <a:solidFill>
                  <a:srgbClr val="000000"/>
                </a:solidFill>
              </a:rPr>
              <a:t>thiab</a:t>
            </a:r>
            <a:r>
              <a:rPr lang="en-US" b="0" i="1" dirty="0">
                <a:solidFill>
                  <a:srgbClr val="000000"/>
                </a:solidFill>
              </a:rPr>
              <a:t>; </a:t>
            </a:r>
            <a:r>
              <a:rPr lang="en-US" b="0" i="1" dirty="0" err="1">
                <a:solidFill>
                  <a:srgbClr val="000000"/>
                </a:solidFill>
              </a:rPr>
              <a:t>tsis</a:t>
            </a:r>
            <a:r>
              <a:rPr lang="en-US" b="0" i="1" dirty="0">
                <a:solidFill>
                  <a:srgbClr val="000000"/>
                </a:solidFill>
              </a:rPr>
              <a:t> tag li </a:t>
            </a:r>
            <a:r>
              <a:rPr lang="en-US" b="0" i="1" dirty="0" err="1">
                <a:solidFill>
                  <a:srgbClr val="000000"/>
                </a:solidFill>
              </a:rPr>
              <a:t>kom</a:t>
            </a:r>
            <a:r>
              <a:rPr lang="en-US" b="0" i="1" dirty="0">
                <a:solidFill>
                  <a:srgbClr val="000000"/>
                </a:solidFill>
              </a:rPr>
              <a:t> </a:t>
            </a:r>
            <a:r>
              <a:rPr lang="en-US" b="0" i="1" dirty="0" err="1">
                <a:solidFill>
                  <a:srgbClr val="000000"/>
                </a:solidFill>
              </a:rPr>
              <a:t>lawv</a:t>
            </a:r>
            <a:r>
              <a:rPr lang="en-US" b="0" i="1" dirty="0">
                <a:solidFill>
                  <a:srgbClr val="000000"/>
                </a:solidFill>
              </a:rPr>
              <a:t> </a:t>
            </a:r>
            <a:r>
              <a:rPr lang="en-US" b="0" i="1" dirty="0" err="1">
                <a:solidFill>
                  <a:srgbClr val="000000"/>
                </a:solidFill>
              </a:rPr>
              <a:t>siv</a:t>
            </a:r>
            <a:r>
              <a:rPr lang="en-US" b="0" i="1" dirty="0">
                <a:solidFill>
                  <a:srgbClr val="000000"/>
                </a:solidFill>
              </a:rPr>
              <a:t> </a:t>
            </a:r>
            <a:r>
              <a:rPr lang="en-US" b="0" i="1" dirty="0" err="1">
                <a:solidFill>
                  <a:srgbClr val="000000"/>
                </a:solidFill>
              </a:rPr>
              <a:t>tham</a:t>
            </a:r>
            <a:r>
              <a:rPr lang="en-US" b="0" i="1" dirty="0">
                <a:solidFill>
                  <a:srgbClr val="000000"/>
                </a:solidFill>
              </a:rPr>
              <a:t> </a:t>
            </a:r>
            <a:r>
              <a:rPr lang="en-US" b="0" i="1" dirty="0" err="1">
                <a:solidFill>
                  <a:srgbClr val="000000"/>
                </a:solidFill>
              </a:rPr>
              <a:t>seb</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teb</a:t>
            </a:r>
            <a:r>
              <a:rPr lang="en-US" b="0" i="1" dirty="0">
                <a:solidFill>
                  <a:srgbClr val="000000"/>
                </a:solidFill>
              </a:rPr>
              <a:t> </a:t>
            </a:r>
            <a:r>
              <a:rPr lang="en-US" b="0" i="1" dirty="0" err="1">
                <a:solidFill>
                  <a:srgbClr val="000000"/>
                </a:solidFill>
              </a:rPr>
              <a:t>yuav</a:t>
            </a:r>
            <a:r>
              <a:rPr lang="en-US" b="0" i="1" dirty="0">
                <a:solidFill>
                  <a:srgbClr val="000000"/>
                </a:solidFill>
              </a:rPr>
              <a:t> </a:t>
            </a:r>
            <a:r>
              <a:rPr lang="en-US" b="0" i="1" dirty="0" err="1">
                <a:solidFill>
                  <a:srgbClr val="000000"/>
                </a:solidFill>
              </a:rPr>
              <a:t>yog</a:t>
            </a:r>
            <a:r>
              <a:rPr lang="en-US" b="0" i="1" dirty="0">
                <a:solidFill>
                  <a:srgbClr val="000000"/>
                </a:solidFill>
              </a:rPr>
              <a:t> </a:t>
            </a:r>
            <a:r>
              <a:rPr lang="en-US" b="0" i="1" dirty="0" err="1">
                <a:solidFill>
                  <a:srgbClr val="000000"/>
                </a:solidFill>
              </a:rPr>
              <a:t>qho</a:t>
            </a:r>
            <a:r>
              <a:rPr lang="en-US" b="0" i="1" dirty="0">
                <a:solidFill>
                  <a:srgbClr val="000000"/>
                </a:solidFill>
              </a:rPr>
              <a:t> </a:t>
            </a:r>
            <a:r>
              <a:rPr lang="en-US" b="0" i="1" dirty="0" err="1">
                <a:solidFill>
                  <a:srgbClr val="000000"/>
                </a:solidFill>
              </a:rPr>
              <a:t>twg</a:t>
            </a:r>
            <a:r>
              <a:rPr lang="en-US" b="0" i="1" dirty="0">
                <a:solidFill>
                  <a:srgbClr val="000000"/>
                </a:solidFill>
              </a:rPr>
              <a:t>.</a:t>
            </a:r>
            <a:endParaRPr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err="1">
                <a:solidFill>
                  <a:srgbClr val="000000"/>
                </a:solidFill>
              </a:rPr>
              <a:t>Qho</a:t>
            </a:r>
            <a:r>
              <a:rPr lang="en-US" b="0" dirty="0">
                <a:solidFill>
                  <a:srgbClr val="000000"/>
                </a:solidFill>
              </a:rPr>
              <a:t> </a:t>
            </a:r>
            <a:r>
              <a:rPr lang="en-US" b="0" dirty="0" err="1">
                <a:solidFill>
                  <a:srgbClr val="000000"/>
                </a:solidFill>
              </a:rPr>
              <a:t>teb</a:t>
            </a:r>
            <a:r>
              <a:rPr lang="en-US" b="0" dirty="0">
                <a:solidFill>
                  <a:srgbClr val="000000"/>
                </a:solidFill>
              </a:rPr>
              <a:t>: b</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err="1">
                <a:solidFill>
                  <a:srgbClr val="000000"/>
                </a:solidFill>
              </a:rPr>
              <a:t>Qhia</a:t>
            </a:r>
            <a:r>
              <a:rPr lang="en-US" b="0" dirty="0">
                <a:solidFill>
                  <a:srgbClr val="000000"/>
                </a:solidFill>
              </a:rPr>
              <a:t> </a:t>
            </a:r>
            <a:r>
              <a:rPr lang="en-US" b="0" dirty="0" err="1">
                <a:solidFill>
                  <a:srgbClr val="000000"/>
                </a:solidFill>
              </a:rPr>
              <a:t>rau</a:t>
            </a:r>
            <a:r>
              <a:rPr lang="en-US" b="0" dirty="0">
                <a:solidFill>
                  <a:srgbClr val="000000"/>
                </a:solidFill>
              </a:rPr>
              <a:t>: a  </a:t>
            </a:r>
            <a:r>
              <a:rPr lang="en-US" b="0" dirty="0" err="1">
                <a:solidFill>
                  <a:srgbClr val="000000"/>
                </a:solidFill>
              </a:rPr>
              <a:t>Yuav</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yog</a:t>
            </a:r>
            <a:r>
              <a:rPr lang="en-US" b="0" dirty="0">
                <a:solidFill>
                  <a:srgbClr val="000000"/>
                </a:solidFill>
              </a:rPr>
              <a:t> li.  </a:t>
            </a:r>
            <a:r>
              <a:rPr lang="en-US" b="0" dirty="0" err="1">
                <a:solidFill>
                  <a:srgbClr val="000000"/>
                </a:solidFill>
              </a:rPr>
              <a:t>Cov</a:t>
            </a:r>
            <a:r>
              <a:rPr lang="en-US" b="0" dirty="0">
                <a:solidFill>
                  <a:srgbClr val="000000"/>
                </a:solidFill>
              </a:rPr>
              <a:t> tub </a:t>
            </a:r>
            <a:r>
              <a:rPr lang="en-US" b="0" dirty="0" err="1">
                <a:solidFill>
                  <a:srgbClr val="000000"/>
                </a:solidFill>
              </a:rPr>
              <a:t>ntxhais</a:t>
            </a:r>
            <a:r>
              <a:rPr lang="en-US" b="0" dirty="0">
                <a:solidFill>
                  <a:srgbClr val="000000"/>
                </a:solidFill>
              </a:rPr>
              <a:t> </a:t>
            </a:r>
            <a:r>
              <a:rPr lang="en-US" b="0" dirty="0" err="1">
                <a:solidFill>
                  <a:srgbClr val="000000"/>
                </a:solidFill>
              </a:rPr>
              <a:t>uas</a:t>
            </a:r>
            <a:r>
              <a:rPr lang="en-US" b="0" dirty="0">
                <a:solidFill>
                  <a:srgbClr val="000000"/>
                </a:solidFill>
              </a:rPr>
              <a:t> </a:t>
            </a:r>
            <a:r>
              <a:rPr lang="en-US" b="0" dirty="0" err="1">
                <a:solidFill>
                  <a:srgbClr val="000000"/>
                </a:solidFill>
              </a:rPr>
              <a:t>hauv</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tsev</a:t>
            </a:r>
            <a:r>
              <a:rPr lang="en-US" b="0" dirty="0">
                <a:solidFill>
                  <a:srgbClr val="000000"/>
                </a:solidFill>
              </a:rPr>
              <a:t> </a:t>
            </a:r>
            <a:r>
              <a:rPr lang="en-US" b="0" dirty="0" err="1">
                <a:solidFill>
                  <a:srgbClr val="000000"/>
                </a:solidFill>
              </a:rPr>
              <a:t>es</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xwb</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tos</a:t>
            </a:r>
            <a:r>
              <a:rPr lang="en-US" b="0" dirty="0">
                <a:solidFill>
                  <a:srgbClr val="000000"/>
                </a:solidFill>
              </a:rPr>
              <a:t> </a:t>
            </a:r>
            <a:r>
              <a:rPr lang="en-US" b="0" dirty="0" err="1">
                <a:solidFill>
                  <a:srgbClr val="000000"/>
                </a:solidFill>
              </a:rPr>
              <a:t>nco</a:t>
            </a:r>
            <a:r>
              <a:rPr lang="en-US" b="0" dirty="0">
                <a:solidFill>
                  <a:srgbClr val="000000"/>
                </a:solidFill>
              </a:rPr>
              <a:t> </a:t>
            </a:r>
            <a:r>
              <a:rPr lang="en-US" b="0" dirty="0" err="1">
                <a:solidFill>
                  <a:srgbClr val="000000"/>
                </a:solidFill>
              </a:rPr>
              <a:t>xwb</a:t>
            </a:r>
            <a:r>
              <a:rPr lang="en-US" b="0" dirty="0">
                <a:solidFill>
                  <a:srgbClr val="000000"/>
                </a:solidFill>
              </a:rPr>
              <a:t> </a:t>
            </a:r>
            <a:r>
              <a:rPr lang="en-US" b="0" dirty="0" err="1">
                <a:solidFill>
                  <a:srgbClr val="000000"/>
                </a:solidFill>
              </a:rPr>
              <a:t>twb</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cia</a:t>
            </a:r>
            <a:r>
              <a:rPr lang="en-US" b="0" dirty="0">
                <a:solidFill>
                  <a:srgbClr val="000000"/>
                </a:solidFill>
              </a:rPr>
              <a:t> li </a:t>
            </a:r>
            <a:r>
              <a:rPr lang="en-US" b="0" dirty="0" err="1">
                <a:solidFill>
                  <a:srgbClr val="000000"/>
                </a:solidFill>
              </a:rPr>
              <a:t>siv</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lawm</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b.  </a:t>
            </a:r>
            <a:r>
              <a:rPr lang="en-US" b="0" dirty="0" err="1">
                <a:solidFill>
                  <a:srgbClr val="000000"/>
                </a:solidFill>
              </a:rPr>
              <a:t>Tsis</a:t>
            </a:r>
            <a:r>
              <a:rPr lang="en-US" b="0" dirty="0">
                <a:solidFill>
                  <a:srgbClr val="000000"/>
                </a:solidFill>
              </a:rPr>
              <a:t> tag li </a:t>
            </a:r>
            <a:r>
              <a:rPr lang="en-US" b="0" dirty="0" err="1">
                <a:solidFill>
                  <a:srgbClr val="000000"/>
                </a:solidFill>
              </a:rPr>
              <a:t>thiab</a:t>
            </a:r>
            <a:r>
              <a:rPr lang="en-US" b="0" dirty="0">
                <a:solidFill>
                  <a:srgbClr val="000000"/>
                </a:solidFill>
              </a:rPr>
              <a:t>, </a:t>
            </a:r>
            <a:r>
              <a:rPr lang="en-US" b="0" dirty="0" err="1">
                <a:solidFill>
                  <a:srgbClr val="000000"/>
                </a:solidFill>
              </a:rPr>
              <a:t>cov</a:t>
            </a:r>
            <a:r>
              <a:rPr lang="en-US" b="0" dirty="0">
                <a:solidFill>
                  <a:srgbClr val="000000"/>
                </a:solidFill>
              </a:rPr>
              <a:t> tub </a:t>
            </a:r>
            <a:r>
              <a:rPr lang="en-US" b="0" dirty="0" err="1">
                <a:solidFill>
                  <a:srgbClr val="000000"/>
                </a:solidFill>
              </a:rPr>
              <a:t>ntxhais</a:t>
            </a:r>
            <a:r>
              <a:rPr lang="en-US" b="0" dirty="0">
                <a:solidFill>
                  <a:srgbClr val="000000"/>
                </a:solidFill>
              </a:rPr>
              <a:t> </a:t>
            </a:r>
            <a:r>
              <a:rPr lang="en-US" b="0" dirty="0" err="1">
                <a:solidFill>
                  <a:srgbClr val="000000"/>
                </a:solidFill>
              </a:rPr>
              <a:t>uas</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Hmoob</a:t>
            </a:r>
            <a:r>
              <a:rPr lang="en-US" b="0" dirty="0">
                <a:solidFill>
                  <a:srgbClr val="000000"/>
                </a:solidFill>
              </a:rPr>
              <a:t> </a:t>
            </a:r>
            <a:r>
              <a:rPr lang="en-US" b="0" dirty="0" err="1">
                <a:solidFill>
                  <a:srgbClr val="000000"/>
                </a:solidFill>
              </a:rPr>
              <a:t>xwb</a:t>
            </a:r>
            <a:r>
              <a:rPr lang="en-US" b="0" dirty="0">
                <a:solidFill>
                  <a:srgbClr val="000000"/>
                </a:solidFill>
              </a:rPr>
              <a:t> </a:t>
            </a:r>
            <a:r>
              <a:rPr lang="en-US" b="0" dirty="0" err="1">
                <a:solidFill>
                  <a:srgbClr val="000000"/>
                </a:solidFill>
              </a:rPr>
              <a:t>los</a:t>
            </a:r>
            <a:r>
              <a:rPr lang="en-US" b="0" dirty="0">
                <a:solidFill>
                  <a:srgbClr val="000000"/>
                </a:solidFill>
              </a:rPr>
              <a:t> </a:t>
            </a:r>
            <a:r>
              <a:rPr lang="en-US" b="0" dirty="0" err="1">
                <a:solidFill>
                  <a:srgbClr val="000000"/>
                </a:solidFill>
              </a:rPr>
              <a:t>tseem</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muaj</a:t>
            </a:r>
            <a:r>
              <a:rPr lang="en-US" b="0" dirty="0">
                <a:solidFill>
                  <a:srgbClr val="000000"/>
                </a:solidFill>
              </a:rPr>
              <a:t> </a:t>
            </a:r>
            <a:r>
              <a:rPr lang="en-US" b="0" dirty="0" err="1">
                <a:solidFill>
                  <a:srgbClr val="000000"/>
                </a:solidFill>
              </a:rPr>
              <a:t>teeb</a:t>
            </a:r>
            <a:r>
              <a:rPr lang="en-US" b="0" dirty="0">
                <a:solidFill>
                  <a:srgbClr val="000000"/>
                </a:solidFill>
              </a:rPr>
              <a:t> </a:t>
            </a:r>
            <a:r>
              <a:rPr lang="en-US" b="0" dirty="0" err="1">
                <a:solidFill>
                  <a:srgbClr val="000000"/>
                </a:solidFill>
              </a:rPr>
              <a:t>meem</a:t>
            </a:r>
            <a:r>
              <a:rPr lang="en-US" b="0" dirty="0">
                <a:solidFill>
                  <a:srgbClr val="000000"/>
                </a:solidFill>
              </a:rPr>
              <a:t> </a:t>
            </a:r>
            <a:r>
              <a:rPr lang="en-US" b="0" dirty="0" err="1">
                <a:solidFill>
                  <a:srgbClr val="000000"/>
                </a:solidFill>
              </a:rPr>
              <a:t>qee</a:t>
            </a:r>
            <a:r>
              <a:rPr lang="en-US" b="0" dirty="0">
                <a:solidFill>
                  <a:srgbClr val="000000"/>
                </a:solidFill>
              </a:rPr>
              <a:t> </a:t>
            </a:r>
            <a:r>
              <a:rPr lang="en-US" b="0" dirty="0" err="1">
                <a:solidFill>
                  <a:srgbClr val="000000"/>
                </a:solidFill>
              </a:rPr>
              <a:t>rau</a:t>
            </a:r>
            <a:r>
              <a:rPr lang="en-US" b="0" dirty="0">
                <a:solidFill>
                  <a:srgbClr val="000000"/>
                </a:solidFill>
              </a:rPr>
              <a:t> tom </a:t>
            </a:r>
            <a:r>
              <a:rPr lang="en-US" b="0" dirty="0" err="1">
                <a:solidFill>
                  <a:srgbClr val="000000"/>
                </a:solidFill>
              </a:rPr>
              <a:t>vaj</a:t>
            </a:r>
            <a:r>
              <a:rPr lang="en-US" b="0" dirty="0">
                <a:solidFill>
                  <a:srgbClr val="000000"/>
                </a:solidFill>
              </a:rPr>
              <a:t> tom </a:t>
            </a:r>
            <a:r>
              <a:rPr lang="en-US" b="0" dirty="0" err="1">
                <a:solidFill>
                  <a:srgbClr val="000000"/>
                </a:solidFill>
              </a:rPr>
              <a:t>tsev</a:t>
            </a:r>
            <a:r>
              <a:rPr lang="en-US" b="0" dirty="0">
                <a:solidFill>
                  <a:srgbClr val="000000"/>
                </a:solidFill>
              </a:rPr>
              <a:t> </a:t>
            </a:r>
            <a:r>
              <a:rPr lang="en-US" b="0" dirty="0" err="1">
                <a:solidFill>
                  <a:srgbClr val="000000"/>
                </a:solidFill>
              </a:rPr>
              <a:t>thaum</a:t>
            </a:r>
            <a:r>
              <a:rPr lang="en-US" b="0" dirty="0">
                <a:solidFill>
                  <a:srgbClr val="000000"/>
                </a:solidFill>
              </a:rPr>
              <a:t> </a:t>
            </a:r>
            <a:r>
              <a:rPr lang="en-US" b="0" dirty="0" err="1">
                <a:solidFill>
                  <a:srgbClr val="000000"/>
                </a:solidFill>
              </a:rPr>
              <a:t>cov</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xwb</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txhawj</a:t>
            </a:r>
            <a:r>
              <a:rPr lang="en-US" b="0" dirty="0">
                <a:solidFill>
                  <a:srgbClr val="000000"/>
                </a:solidFill>
              </a:rPr>
              <a:t> </a:t>
            </a:r>
            <a:r>
              <a:rPr lang="en-US" b="0" dirty="0" err="1">
                <a:solidFill>
                  <a:srgbClr val="000000"/>
                </a:solidFill>
              </a:rPr>
              <a:t>nrog</a:t>
            </a:r>
            <a:r>
              <a:rPr lang="en-US" b="0" dirty="0">
                <a:solidFill>
                  <a:srgbClr val="000000"/>
                </a:solidFill>
              </a:rPr>
              <a:t> </a:t>
            </a:r>
            <a:r>
              <a:rPr lang="en-US" b="0" dirty="0" err="1">
                <a:solidFill>
                  <a:srgbClr val="000000"/>
                </a:solidFill>
              </a:rPr>
              <a:t>lawv</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tham</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Hmoob</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c. </a:t>
            </a:r>
            <a:r>
              <a:rPr lang="en-US" b="0" dirty="0" err="1">
                <a:solidFill>
                  <a:srgbClr val="000000"/>
                </a:solidFill>
              </a:rPr>
              <a:t>Ib</a:t>
            </a:r>
            <a:r>
              <a:rPr lang="en-US" b="0" dirty="0">
                <a:solidFill>
                  <a:srgbClr val="000000"/>
                </a:solidFill>
              </a:rPr>
              <a:t> yam </a:t>
            </a:r>
            <a:r>
              <a:rPr lang="en-US" b="0" dirty="0" err="1">
                <a:solidFill>
                  <a:srgbClr val="000000"/>
                </a:solidFill>
              </a:rPr>
              <a:t>tseem</a:t>
            </a:r>
            <a:r>
              <a:rPr lang="en-US" b="0" dirty="0">
                <a:solidFill>
                  <a:srgbClr val="000000"/>
                </a:solidFill>
              </a:rPr>
              <a:t> </a:t>
            </a:r>
            <a:r>
              <a:rPr lang="en-US" b="0" dirty="0" err="1">
                <a:solidFill>
                  <a:srgbClr val="000000"/>
                </a:solidFill>
              </a:rPr>
              <a:t>ceeb</a:t>
            </a:r>
            <a:r>
              <a:rPr lang="en-US" b="0" dirty="0">
                <a:solidFill>
                  <a:srgbClr val="000000"/>
                </a:solidFill>
              </a:rPr>
              <a:t> </a:t>
            </a:r>
            <a:r>
              <a:rPr lang="en-US" b="0" dirty="0" err="1">
                <a:solidFill>
                  <a:srgbClr val="000000"/>
                </a:solidFill>
              </a:rPr>
              <a:t>txog</a:t>
            </a:r>
            <a:r>
              <a:rPr lang="en-US" b="0" dirty="0">
                <a:solidFill>
                  <a:srgbClr val="000000"/>
                </a:solidFill>
              </a:rPr>
              <a:t> </a:t>
            </a:r>
            <a:r>
              <a:rPr lang="en-US" b="0" dirty="0" err="1">
                <a:solidFill>
                  <a:srgbClr val="000000"/>
                </a:solidFill>
              </a:rPr>
              <a:t>ntawm</a:t>
            </a:r>
            <a:r>
              <a:rPr lang="en-US" b="0" dirty="0">
                <a:solidFill>
                  <a:srgbClr val="000000"/>
                </a:solidFill>
              </a:rPr>
              <a:t> </a:t>
            </a:r>
            <a:r>
              <a:rPr lang="en-US" b="0" dirty="0" err="1">
                <a:solidFill>
                  <a:srgbClr val="000000"/>
                </a:solidFill>
              </a:rPr>
              <a:t>kev</a:t>
            </a:r>
            <a:r>
              <a:rPr lang="en-US" b="0" dirty="0">
                <a:solidFill>
                  <a:srgbClr val="000000"/>
                </a:solidFill>
              </a:rPr>
              <a:t> </a:t>
            </a:r>
            <a:r>
              <a:rPr lang="en-US" b="0" dirty="0" err="1">
                <a:solidFill>
                  <a:srgbClr val="000000"/>
                </a:solidFill>
              </a:rPr>
              <a:t>kawm</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yog</a:t>
            </a:r>
            <a:r>
              <a:rPr lang="en-US" b="0" dirty="0">
                <a:solidFill>
                  <a:srgbClr val="000000"/>
                </a:solidFill>
              </a:rPr>
              <a:t> </a:t>
            </a:r>
            <a:r>
              <a:rPr lang="en-US" b="0" dirty="0" err="1">
                <a:solidFill>
                  <a:srgbClr val="000000"/>
                </a:solidFill>
              </a:rPr>
              <a:t>kom</a:t>
            </a:r>
            <a:r>
              <a:rPr lang="en-US" b="0" dirty="0">
                <a:solidFill>
                  <a:srgbClr val="000000"/>
                </a:solidFill>
              </a:rPr>
              <a:t> </a:t>
            </a:r>
            <a:r>
              <a:rPr lang="en-US" b="0" dirty="0" err="1">
                <a:solidFill>
                  <a:srgbClr val="000000"/>
                </a:solidFill>
              </a:rPr>
              <a:t>cais</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kom</a:t>
            </a:r>
            <a:r>
              <a:rPr lang="en-US" b="0" dirty="0">
                <a:solidFill>
                  <a:srgbClr val="000000"/>
                </a:solidFill>
              </a:rPr>
              <a:t> </a:t>
            </a:r>
            <a:r>
              <a:rPr lang="en-US" b="0" dirty="0" err="1">
                <a:solidFill>
                  <a:srgbClr val="000000"/>
                </a:solidFill>
              </a:rPr>
              <a:t>meej</a:t>
            </a:r>
            <a:r>
              <a:rPr lang="en-US" b="0" dirty="0">
                <a:solidFill>
                  <a:srgbClr val="000000"/>
                </a:solidFill>
              </a:rPr>
              <a:t> </a:t>
            </a:r>
            <a:r>
              <a:rPr lang="en-US" b="0" dirty="0" err="1">
                <a:solidFill>
                  <a:srgbClr val="000000"/>
                </a:solidFill>
              </a:rPr>
              <a:t>meej</a:t>
            </a:r>
            <a:r>
              <a:rPr lang="en-US" b="0" dirty="0">
                <a:solidFill>
                  <a:srgbClr val="000000"/>
                </a:solidFill>
              </a:rPr>
              <a:t>.  </a:t>
            </a:r>
            <a:r>
              <a:rPr lang="en-US" b="0" dirty="0" err="1">
                <a:solidFill>
                  <a:srgbClr val="000000"/>
                </a:solidFill>
              </a:rPr>
              <a:t>Qhov</a:t>
            </a:r>
            <a:r>
              <a:rPr lang="en-US" b="0" dirty="0">
                <a:solidFill>
                  <a:srgbClr val="000000"/>
                </a:solidFill>
              </a:rPr>
              <a:t> no </a:t>
            </a:r>
            <a:r>
              <a:rPr lang="en-US" b="0" dirty="0" err="1">
                <a:solidFill>
                  <a:srgbClr val="000000"/>
                </a:solidFill>
              </a:rPr>
              <a:t>ces</a:t>
            </a:r>
            <a:r>
              <a:rPr lang="en-US" b="0" dirty="0">
                <a:solidFill>
                  <a:srgbClr val="000000"/>
                </a:solidFill>
              </a:rPr>
              <a:t> </a:t>
            </a:r>
            <a:r>
              <a:rPr lang="en-US" b="0" dirty="0" err="1">
                <a:solidFill>
                  <a:srgbClr val="000000"/>
                </a:solidFill>
              </a:rPr>
              <a:t>poob</a:t>
            </a:r>
            <a:r>
              <a:rPr lang="en-US" b="0" dirty="0">
                <a:solidFill>
                  <a:srgbClr val="000000"/>
                </a:solidFill>
              </a:rPr>
              <a:t> </a:t>
            </a:r>
            <a:r>
              <a:rPr lang="en-US" b="0" dirty="0" err="1">
                <a:solidFill>
                  <a:srgbClr val="000000"/>
                </a:solidFill>
              </a:rPr>
              <a:t>mus</a:t>
            </a:r>
            <a:r>
              <a:rPr lang="en-US" b="0" dirty="0">
                <a:solidFill>
                  <a:srgbClr val="000000"/>
                </a:solidFill>
              </a:rPr>
              <a:t> </a:t>
            </a:r>
            <a:r>
              <a:rPr lang="en-US" b="0" dirty="0" err="1">
                <a:solidFill>
                  <a:srgbClr val="000000"/>
                </a:solidFill>
              </a:rPr>
              <a:t>rau</a:t>
            </a:r>
            <a:r>
              <a:rPr lang="en-US" b="0" dirty="0">
                <a:solidFill>
                  <a:srgbClr val="000000"/>
                </a:solidFill>
              </a:rPr>
              <a:t> </a:t>
            </a:r>
            <a:r>
              <a:rPr lang="en-US" b="0" dirty="0" err="1">
                <a:solidFill>
                  <a:srgbClr val="000000"/>
                </a:solidFill>
              </a:rPr>
              <a:t>ntawm</a:t>
            </a:r>
            <a:r>
              <a:rPr lang="en-US" b="0" dirty="0">
                <a:solidFill>
                  <a:srgbClr val="000000"/>
                </a:solidFill>
              </a:rPr>
              <a:t> </a:t>
            </a:r>
            <a:r>
              <a:rPr lang="en-US" b="0" dirty="0" err="1">
                <a:solidFill>
                  <a:srgbClr val="000000"/>
                </a:solidFill>
              </a:rPr>
              <a:t>tus</a:t>
            </a:r>
            <a:r>
              <a:rPr lang="en-US" b="0" dirty="0">
                <a:solidFill>
                  <a:srgbClr val="000000"/>
                </a:solidFill>
              </a:rPr>
              <a:t> </a:t>
            </a:r>
            <a:r>
              <a:rPr lang="en-US" b="0" dirty="0" err="1">
                <a:solidFill>
                  <a:srgbClr val="000000"/>
                </a:solidFill>
              </a:rPr>
              <a:t>xib</a:t>
            </a:r>
            <a:r>
              <a:rPr lang="en-US" b="0" dirty="0">
                <a:solidFill>
                  <a:srgbClr val="000000"/>
                </a:solidFill>
              </a:rPr>
              <a:t> </a:t>
            </a:r>
            <a:r>
              <a:rPr lang="en-US" b="0" dirty="0" err="1">
                <a:solidFill>
                  <a:srgbClr val="000000"/>
                </a:solidFill>
              </a:rPr>
              <a:t>hwb</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yog</a:t>
            </a:r>
            <a:r>
              <a:rPr lang="en-US" b="0" dirty="0">
                <a:solidFill>
                  <a:srgbClr val="000000"/>
                </a:solidFill>
              </a:rPr>
              <a:t> </a:t>
            </a:r>
            <a:r>
              <a:rPr lang="en-US" b="0" dirty="0" err="1">
                <a:solidFill>
                  <a:srgbClr val="000000"/>
                </a:solidFill>
              </a:rPr>
              <a:t>cov</a:t>
            </a:r>
            <a:r>
              <a:rPr lang="en-US" b="0" dirty="0">
                <a:solidFill>
                  <a:srgbClr val="000000"/>
                </a:solidFill>
              </a:rPr>
              <a:t> tub </a:t>
            </a:r>
            <a:r>
              <a:rPr lang="en-US" b="0" dirty="0" err="1">
                <a:solidFill>
                  <a:srgbClr val="000000"/>
                </a:solidFill>
              </a:rPr>
              <a:t>ntxhais</a:t>
            </a:r>
            <a:r>
              <a:rPr lang="en-US" b="0" dirty="0">
                <a:solidFill>
                  <a:srgbClr val="000000"/>
                </a:solidFill>
              </a:rPr>
              <a:t> </a:t>
            </a:r>
            <a:r>
              <a:rPr lang="en-US" b="0" dirty="0" err="1">
                <a:solidFill>
                  <a:srgbClr val="000000"/>
                </a:solidFill>
              </a:rPr>
              <a:t>kawm</a:t>
            </a:r>
            <a:r>
              <a:rPr lang="en-US" b="0" dirty="0">
                <a:solidFill>
                  <a:srgbClr val="000000"/>
                </a:solidFill>
              </a:rPr>
              <a:t> </a:t>
            </a:r>
            <a:r>
              <a:rPr lang="en-US" b="0" dirty="0" err="1">
                <a:solidFill>
                  <a:srgbClr val="000000"/>
                </a:solidFill>
              </a:rPr>
              <a:t>ntawv</a:t>
            </a:r>
            <a:r>
              <a:rPr lang="en-US" b="0" dirty="0">
                <a:solidFill>
                  <a:srgbClr val="000000"/>
                </a:solidFill>
              </a:rPr>
              <a:t>,  </a:t>
            </a:r>
            <a:r>
              <a:rPr lang="en-US" b="0" dirty="0" err="1">
                <a:solidFill>
                  <a:srgbClr val="000000"/>
                </a:solidFill>
              </a:rPr>
              <a:t>tias</a:t>
            </a:r>
            <a:r>
              <a:rPr lang="en-US" b="0" dirty="0">
                <a:solidFill>
                  <a:srgbClr val="000000"/>
                </a:solidFill>
              </a:rPr>
              <a:t> yam </a:t>
            </a:r>
            <a:r>
              <a:rPr lang="en-US" b="0" dirty="0" err="1">
                <a:solidFill>
                  <a:srgbClr val="000000"/>
                </a:solidFill>
              </a:rPr>
              <a:t>lus</a:t>
            </a:r>
            <a:r>
              <a:rPr lang="en-US" b="0" dirty="0">
                <a:solidFill>
                  <a:srgbClr val="000000"/>
                </a:solidFill>
              </a:rPr>
              <a:t> </a:t>
            </a:r>
            <a:r>
              <a:rPr lang="en-US" b="0" dirty="0" err="1">
                <a:solidFill>
                  <a:srgbClr val="000000"/>
                </a:solidFill>
              </a:rPr>
              <a:t>twg</a:t>
            </a:r>
            <a:r>
              <a:rPr lang="en-US" b="0" dirty="0">
                <a:solidFill>
                  <a:srgbClr val="000000"/>
                </a:solidFill>
              </a:rPr>
              <a:t> </a:t>
            </a:r>
            <a:r>
              <a:rPr lang="en-US" b="0" dirty="0" err="1">
                <a:solidFill>
                  <a:srgbClr val="000000"/>
                </a:solidFill>
              </a:rPr>
              <a:t>yog</a:t>
            </a:r>
            <a:r>
              <a:rPr lang="en-US" b="0" dirty="0">
                <a:solidFill>
                  <a:srgbClr val="000000"/>
                </a:solidFill>
              </a:rPr>
              <a:t> yam </a:t>
            </a:r>
            <a:r>
              <a:rPr lang="en-US" b="0" dirty="0" err="1">
                <a:solidFill>
                  <a:srgbClr val="000000"/>
                </a:solidFill>
              </a:rPr>
              <a:t>kawm</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rau</a:t>
            </a:r>
            <a:r>
              <a:rPr lang="en-US" b="0" dirty="0">
                <a:solidFill>
                  <a:srgbClr val="000000"/>
                </a:solidFill>
              </a:rPr>
              <a:t> </a:t>
            </a:r>
            <a:r>
              <a:rPr lang="en-US" b="0" dirty="0" err="1">
                <a:solidFill>
                  <a:srgbClr val="000000"/>
                </a:solidFill>
              </a:rPr>
              <a:t>lub</a:t>
            </a:r>
            <a:r>
              <a:rPr lang="en-US" b="0" dirty="0">
                <a:solidFill>
                  <a:srgbClr val="000000"/>
                </a:solidFill>
              </a:rPr>
              <a:t> </a:t>
            </a:r>
            <a:r>
              <a:rPr lang="en-US" b="0" dirty="0" err="1">
                <a:solidFill>
                  <a:srgbClr val="000000"/>
                </a:solidFill>
              </a:rPr>
              <a:t>sij</a:t>
            </a:r>
            <a:r>
              <a:rPr lang="en-US" b="0" dirty="0">
                <a:solidFill>
                  <a:srgbClr val="000000"/>
                </a:solidFill>
              </a:rPr>
              <a:t> </a:t>
            </a:r>
            <a:r>
              <a:rPr lang="en-US" b="0" dirty="0" err="1">
                <a:solidFill>
                  <a:srgbClr val="000000"/>
                </a:solidFill>
              </a:rPr>
              <a:t>hawm</a:t>
            </a:r>
            <a:r>
              <a:rPr lang="en-US" b="0" dirty="0">
                <a:solidFill>
                  <a:srgbClr val="000000"/>
                </a:solidFill>
              </a:rPr>
              <a:t> </a:t>
            </a:r>
            <a:r>
              <a:rPr lang="en-US" b="0" dirty="0" err="1">
                <a:solidFill>
                  <a:srgbClr val="000000"/>
                </a:solidFill>
              </a:rPr>
              <a:t>twg</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endParaRPr b="0" i="0" dirty="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Answer</a:t>
            </a:r>
            <a:r>
              <a:rPr lang="en-US" b="0" i="0" dirty="0">
                <a:solidFill>
                  <a:srgbClr val="FF0000"/>
                </a:solidFill>
              </a:rPr>
              <a:t>: c</a:t>
            </a:r>
            <a:endParaRPr lang="en-US" b="0" dirty="0"/>
          </a:p>
          <a:p>
            <a:pPr marL="0" lvl="0" indent="0" algn="l" rtl="0">
              <a:lnSpc>
                <a:spcPct val="100000"/>
              </a:lnSpc>
              <a:spcBef>
                <a:spcPts val="0"/>
              </a:spcBef>
              <a:spcAft>
                <a:spcPts val="0"/>
              </a:spcAft>
              <a:buClr>
                <a:srgbClr val="FF0000"/>
              </a:buClr>
              <a:buSzPts val="1100"/>
              <a:buFont typeface="Arial"/>
              <a:buNone/>
            </a:pPr>
            <a:r>
              <a:rPr lang="en-US" b="0" i="1" dirty="0">
                <a:solidFill>
                  <a:srgbClr val="FF0000"/>
                </a:solidFill>
              </a:rPr>
              <a:t>Explain</a:t>
            </a:r>
            <a:r>
              <a:rPr lang="en-US" b="0" i="0" dirty="0">
                <a:solidFill>
                  <a:srgbClr val="FF0000"/>
                </a:solidFill>
              </a:rPr>
              <a:t>: a.  He may understand his grandparents pretty well and may even be able to speak to them a little, but over time, he will be able to access his home language less and less.</a:t>
            </a:r>
            <a:endParaRPr lang="en-US" b="0" dirty="0"/>
          </a:p>
          <a:p>
            <a:pPr marL="0" lvl="0" indent="0" algn="l" rtl="0">
              <a:lnSpc>
                <a:spcPct val="100000"/>
              </a:lnSpc>
              <a:spcBef>
                <a:spcPts val="0"/>
              </a:spcBef>
              <a:spcAft>
                <a:spcPts val="0"/>
              </a:spcAft>
              <a:buClr>
                <a:srgbClr val="FF0000"/>
              </a:buClr>
              <a:buSzPts val="1100"/>
              <a:buFont typeface="Arial"/>
              <a:buNone/>
            </a:pPr>
            <a:r>
              <a:rPr lang="en-US" b="0" i="0" dirty="0">
                <a:solidFill>
                  <a:srgbClr val="FF0000"/>
                </a:solidFill>
              </a:rPr>
              <a:t>b. The goal of DLI is to achieve high proficiency levels in both languages, but this takes many years.  Even then, one language may still be stronger than the other, and it’s often English.  Also, a DLI education is not going to magically make your child bilingual!</a:t>
            </a:r>
          </a:p>
          <a:p>
            <a:pPr marL="0" lvl="0" indent="0" algn="l" rtl="0">
              <a:lnSpc>
                <a:spcPct val="100000"/>
              </a:lnSpc>
              <a:spcBef>
                <a:spcPts val="0"/>
              </a:spcBef>
              <a:spcAft>
                <a:spcPts val="0"/>
              </a:spcAft>
              <a:buClr>
                <a:srgbClr val="FF0000"/>
              </a:buClr>
              <a:buSzPts val="1100"/>
              <a:buFont typeface="Arial"/>
              <a:buNone/>
            </a:pPr>
            <a:r>
              <a:rPr lang="en-US" b="0" i="0" dirty="0">
                <a:solidFill>
                  <a:srgbClr val="FF0000"/>
                </a:solidFill>
              </a:rPr>
              <a:t>c.</a:t>
            </a:r>
            <a:r>
              <a:rPr lang="en-US" b="0" i="0" baseline="0" dirty="0">
                <a:solidFill>
                  <a:srgbClr val="FF0000"/>
                </a:solidFill>
              </a:rPr>
              <a:t>  </a:t>
            </a:r>
            <a:r>
              <a:rPr lang="en-US" b="0" dirty="0"/>
              <a:t>Research shows that immigrants’ children tend to become bilinguals who overwhelmingly prefer English. As a result, the same immigrants’ grandchildren likely speak English only. </a:t>
            </a:r>
            <a:r>
              <a:rPr lang="en-US" sz="1100" b="0" dirty="0"/>
              <a:t>(https://qz.com/1195658/spanish-to-english-us-is-increasingly-monolingual-despite-latino-immigration/)</a:t>
            </a:r>
            <a:endParaRPr lang="en-US" b="0" dirty="0"/>
          </a:p>
          <a:p>
            <a:pPr marL="0" lvl="0" indent="0" algn="l" rtl="0">
              <a:lnSpc>
                <a:spcPct val="100000"/>
              </a:lnSpc>
              <a:spcBef>
                <a:spcPts val="0"/>
              </a:spcBef>
              <a:spcAft>
                <a:spcPts val="0"/>
              </a:spcAft>
              <a:buClr>
                <a:schemeClr val="dk1"/>
              </a:buClr>
              <a:buSzPts val="1100"/>
              <a:buFont typeface="Arial"/>
              <a:buNone/>
            </a:pPr>
            <a:endParaRPr lang="en-US" b="0" i="0" dirty="0">
              <a:solidFill>
                <a:srgbClr val="FF0000"/>
              </a:solidFill>
            </a:endParaRPr>
          </a:p>
          <a:p>
            <a:pPr marL="0" lvl="0" indent="0" algn="l" rtl="0">
              <a:lnSpc>
                <a:spcPct val="100000"/>
              </a:lnSpc>
              <a:spcBef>
                <a:spcPts val="0"/>
              </a:spcBef>
              <a:spcAft>
                <a:spcPts val="0"/>
              </a:spcAft>
              <a:buClr>
                <a:srgbClr val="FF0000"/>
              </a:buClr>
              <a:buSzPts val="1100"/>
              <a:buFont typeface="Arial"/>
              <a:buNone/>
            </a:pPr>
            <a:r>
              <a:rPr lang="en-US" b="0" i="1" dirty="0" err="1">
                <a:solidFill>
                  <a:srgbClr val="000000"/>
                </a:solidFill>
              </a:rPr>
              <a:t>Qho</a:t>
            </a:r>
            <a:r>
              <a:rPr lang="en-US" b="0" i="1" dirty="0">
                <a:solidFill>
                  <a:srgbClr val="000000"/>
                </a:solidFill>
              </a:rPr>
              <a:t> </a:t>
            </a:r>
            <a:r>
              <a:rPr lang="en-US" b="0" i="1" dirty="0" err="1">
                <a:solidFill>
                  <a:srgbClr val="000000"/>
                </a:solidFill>
              </a:rPr>
              <a:t>teb</a:t>
            </a:r>
            <a:r>
              <a:rPr lang="en-US" b="0" i="1" dirty="0">
                <a:solidFill>
                  <a:srgbClr val="000000"/>
                </a:solidFill>
              </a:rPr>
              <a:t>: C</a:t>
            </a:r>
            <a:endParaRPr b="0" i="1"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i="1" dirty="0" err="1">
                <a:solidFill>
                  <a:srgbClr val="000000"/>
                </a:solidFill>
              </a:rPr>
              <a:t>Qhia</a:t>
            </a:r>
            <a:r>
              <a:rPr lang="en-US" b="0" i="1" dirty="0">
                <a:solidFill>
                  <a:srgbClr val="000000"/>
                </a:solidFill>
              </a:rPr>
              <a:t> </a:t>
            </a:r>
            <a:r>
              <a:rPr lang="en-US" b="0" i="1" dirty="0" err="1">
                <a:solidFill>
                  <a:srgbClr val="000000"/>
                </a:solidFill>
              </a:rPr>
              <a:t>rau</a:t>
            </a:r>
            <a:r>
              <a:rPr lang="en-US" b="0" i="1" dirty="0">
                <a:solidFill>
                  <a:srgbClr val="000000"/>
                </a:solidFill>
              </a:rPr>
              <a:t>: a.  </a:t>
            </a:r>
            <a:r>
              <a:rPr lang="en-US" b="0" dirty="0" err="1">
                <a:solidFill>
                  <a:srgbClr val="000000"/>
                </a:solidFill>
              </a:rPr>
              <a:t>Nws</a:t>
            </a:r>
            <a:r>
              <a:rPr lang="en-US" b="0" dirty="0">
                <a:solidFill>
                  <a:srgbClr val="000000"/>
                </a:solidFill>
              </a:rPr>
              <a:t> </a:t>
            </a:r>
            <a:r>
              <a:rPr lang="en-US" b="0" dirty="0" err="1">
                <a:solidFill>
                  <a:srgbClr val="000000"/>
                </a:solidFill>
              </a:rPr>
              <a:t>yuav</a:t>
            </a:r>
            <a:r>
              <a:rPr lang="en-US" b="0" dirty="0">
                <a:solidFill>
                  <a:srgbClr val="000000"/>
                </a:solidFill>
              </a:rPr>
              <a:t> tau </a:t>
            </a:r>
            <a:r>
              <a:rPr lang="en-US" b="0" dirty="0" err="1">
                <a:solidFill>
                  <a:srgbClr val="000000"/>
                </a:solidFill>
              </a:rPr>
              <a:t>taub</a:t>
            </a:r>
            <a:r>
              <a:rPr lang="en-US" b="0" dirty="0">
                <a:solidFill>
                  <a:srgbClr val="000000"/>
                </a:solidFill>
              </a:rPr>
              <a:t> </a:t>
            </a:r>
            <a:r>
              <a:rPr lang="en-US" b="0" dirty="0" err="1">
                <a:solidFill>
                  <a:srgbClr val="000000"/>
                </a:solidFill>
              </a:rPr>
              <a:t>nws</a:t>
            </a:r>
            <a:r>
              <a:rPr lang="en-US" b="0" dirty="0">
                <a:solidFill>
                  <a:srgbClr val="000000"/>
                </a:solidFill>
              </a:rPr>
              <a:t> </a:t>
            </a:r>
            <a:r>
              <a:rPr lang="en-US" b="0" dirty="0" err="1">
                <a:solidFill>
                  <a:srgbClr val="000000"/>
                </a:solidFill>
              </a:rPr>
              <a:t>pob</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yawg</a:t>
            </a:r>
            <a:r>
              <a:rPr lang="en-US" b="0" dirty="0">
                <a:solidFill>
                  <a:srgbClr val="000000"/>
                </a:solidFill>
              </a:rPr>
              <a:t> zoo </a:t>
            </a:r>
            <a:r>
              <a:rPr lang="en-US" b="0" dirty="0" err="1">
                <a:solidFill>
                  <a:srgbClr val="000000"/>
                </a:solidFill>
              </a:rPr>
              <a:t>thiab</a:t>
            </a:r>
            <a:r>
              <a:rPr lang="en-US" b="0" dirty="0">
                <a:solidFill>
                  <a:srgbClr val="000000"/>
                </a:solidFill>
              </a:rPr>
              <a:t> </a:t>
            </a:r>
            <a:r>
              <a:rPr lang="en-US" b="0" dirty="0" err="1">
                <a:solidFill>
                  <a:srgbClr val="000000"/>
                </a:solidFill>
              </a:rPr>
              <a:t>nws</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nrog</a:t>
            </a:r>
            <a:r>
              <a:rPr lang="en-US" b="0" dirty="0">
                <a:solidFill>
                  <a:srgbClr val="000000"/>
                </a:solidFill>
              </a:rPr>
              <a:t> </a:t>
            </a:r>
            <a:r>
              <a:rPr lang="en-US" b="0" dirty="0" err="1">
                <a:solidFill>
                  <a:srgbClr val="000000"/>
                </a:solidFill>
              </a:rPr>
              <a:t>nkawd</a:t>
            </a:r>
            <a:r>
              <a:rPr lang="en-US" b="0" dirty="0">
                <a:solidFill>
                  <a:srgbClr val="000000"/>
                </a:solidFill>
              </a:rPr>
              <a:t> sib </a:t>
            </a:r>
            <a:r>
              <a:rPr lang="en-US" b="0" dirty="0" err="1">
                <a:solidFill>
                  <a:srgbClr val="000000"/>
                </a:solidFill>
              </a:rPr>
              <a:t>tham</a:t>
            </a:r>
            <a:r>
              <a:rPr lang="en-US" b="0" dirty="0">
                <a:solidFill>
                  <a:srgbClr val="000000"/>
                </a:solidFill>
              </a:rPr>
              <a:t> me </a:t>
            </a:r>
            <a:r>
              <a:rPr lang="en-US" b="0" dirty="0" err="1">
                <a:solidFill>
                  <a:srgbClr val="000000"/>
                </a:solidFill>
              </a:rPr>
              <a:t>ntsi</a:t>
            </a:r>
            <a:r>
              <a:rPr lang="en-US" b="0" dirty="0">
                <a:solidFill>
                  <a:srgbClr val="000000"/>
                </a:solidFill>
              </a:rPr>
              <a:t> </a:t>
            </a:r>
            <a:r>
              <a:rPr lang="en-US" b="0" dirty="0" err="1">
                <a:solidFill>
                  <a:srgbClr val="000000"/>
                </a:solidFill>
              </a:rPr>
              <a:t>tiam</a:t>
            </a:r>
            <a:r>
              <a:rPr lang="en-US" b="0" dirty="0">
                <a:solidFill>
                  <a:srgbClr val="000000"/>
                </a:solidFill>
              </a:rPr>
              <a:t> sis </a:t>
            </a:r>
            <a:r>
              <a:rPr lang="en-US" b="0" dirty="0" err="1">
                <a:solidFill>
                  <a:srgbClr val="000000"/>
                </a:solidFill>
              </a:rPr>
              <a:t>ntej</a:t>
            </a:r>
            <a:r>
              <a:rPr lang="en-US" b="0" dirty="0">
                <a:solidFill>
                  <a:srgbClr val="000000"/>
                </a:solidFill>
              </a:rPr>
              <a:t> </a:t>
            </a:r>
            <a:r>
              <a:rPr lang="en-US" b="0" dirty="0" err="1">
                <a:solidFill>
                  <a:srgbClr val="000000"/>
                </a:solidFill>
              </a:rPr>
              <a:t>mus</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nws</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nws</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zuj</a:t>
            </a:r>
            <a:r>
              <a:rPr lang="en-US" b="0" dirty="0">
                <a:solidFill>
                  <a:srgbClr val="000000"/>
                </a:solidFill>
              </a:rPr>
              <a:t> </a:t>
            </a:r>
            <a:r>
              <a:rPr lang="en-US" b="0" dirty="0" err="1">
                <a:solidFill>
                  <a:srgbClr val="000000"/>
                </a:solidFill>
              </a:rPr>
              <a:t>zus</a:t>
            </a:r>
            <a:r>
              <a:rPr lang="en-US" b="0" dirty="0">
                <a:solidFill>
                  <a:srgbClr val="000000"/>
                </a:solidFill>
              </a:rPr>
              <a:t> </a:t>
            </a:r>
            <a:r>
              <a:rPr lang="en-US" b="0" dirty="0" err="1">
                <a:solidFill>
                  <a:srgbClr val="000000"/>
                </a:solidFill>
              </a:rPr>
              <a:t>mus</a:t>
            </a:r>
            <a:r>
              <a:rPr lang="en-US" b="0" dirty="0">
                <a:solidFill>
                  <a:srgbClr val="000000"/>
                </a:solidFill>
              </a:rPr>
              <a:t> </a:t>
            </a:r>
            <a:r>
              <a:rPr lang="en-US" b="0" dirty="0" err="1">
                <a:solidFill>
                  <a:srgbClr val="000000"/>
                </a:solidFill>
              </a:rPr>
              <a:t>lawm</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b. </a:t>
            </a:r>
            <a:r>
              <a:rPr lang="en-US" b="0" dirty="0" err="1">
                <a:solidFill>
                  <a:srgbClr val="000000"/>
                </a:solidFill>
              </a:rPr>
              <a:t>Lub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phiaj</a:t>
            </a:r>
            <a:r>
              <a:rPr lang="en-US" b="0" dirty="0">
                <a:solidFill>
                  <a:srgbClr val="000000"/>
                </a:solidFill>
              </a:rPr>
              <a:t> </a:t>
            </a:r>
            <a:r>
              <a:rPr lang="en-US" b="0" dirty="0" err="1">
                <a:solidFill>
                  <a:srgbClr val="000000"/>
                </a:solidFill>
              </a:rPr>
              <a:t>ntawm</a:t>
            </a:r>
            <a:r>
              <a:rPr lang="en-US" b="0" dirty="0">
                <a:solidFill>
                  <a:srgbClr val="000000"/>
                </a:solidFill>
              </a:rPr>
              <a:t> </a:t>
            </a:r>
            <a:r>
              <a:rPr lang="en-US" b="0" dirty="0" err="1">
                <a:solidFill>
                  <a:srgbClr val="000000"/>
                </a:solidFill>
              </a:rPr>
              <a:t>kev</a:t>
            </a:r>
            <a:r>
              <a:rPr lang="en-US" b="0" dirty="0">
                <a:solidFill>
                  <a:srgbClr val="000000"/>
                </a:solidFill>
              </a:rPr>
              <a:t> </a:t>
            </a:r>
            <a:r>
              <a:rPr lang="en-US" b="0" dirty="0" err="1">
                <a:solidFill>
                  <a:srgbClr val="000000"/>
                </a:solidFill>
              </a:rPr>
              <a:t>kawm</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yog</a:t>
            </a:r>
            <a:r>
              <a:rPr lang="en-US" b="0" dirty="0">
                <a:solidFill>
                  <a:srgbClr val="000000"/>
                </a:solidFill>
              </a:rPr>
              <a:t> </a:t>
            </a:r>
            <a:r>
              <a:rPr lang="en-US" b="0" dirty="0" err="1">
                <a:solidFill>
                  <a:srgbClr val="000000"/>
                </a:solidFill>
              </a:rPr>
              <a:t>kom</a:t>
            </a:r>
            <a:r>
              <a:rPr lang="en-US" b="0" dirty="0">
                <a:solidFill>
                  <a:srgbClr val="000000"/>
                </a:solidFill>
              </a:rPr>
              <a:t> </a:t>
            </a:r>
            <a:r>
              <a:rPr lang="en-US" b="0" dirty="0" err="1">
                <a:solidFill>
                  <a:srgbClr val="000000"/>
                </a:solidFill>
              </a:rPr>
              <a:t>paub</a:t>
            </a:r>
            <a:r>
              <a:rPr lang="en-US" b="0" dirty="0">
                <a:solidFill>
                  <a:srgbClr val="000000"/>
                </a:solidFill>
              </a:rPr>
              <a:t> zoo </a:t>
            </a:r>
            <a:r>
              <a:rPr lang="en-US" b="0" dirty="0" err="1">
                <a:solidFill>
                  <a:srgbClr val="000000"/>
                </a:solidFill>
              </a:rPr>
              <a:t>zoo</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meej</a:t>
            </a:r>
            <a:r>
              <a:rPr lang="en-US" b="0" dirty="0">
                <a:solidFill>
                  <a:srgbClr val="000000"/>
                </a:solidFill>
              </a:rPr>
              <a:t> </a:t>
            </a:r>
            <a:r>
              <a:rPr lang="en-US" b="0" dirty="0" err="1">
                <a:solidFill>
                  <a:srgbClr val="000000"/>
                </a:solidFill>
              </a:rPr>
              <a:t>meej</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tib</a:t>
            </a:r>
            <a:r>
              <a:rPr lang="en-US" b="0" dirty="0">
                <a:solidFill>
                  <a:srgbClr val="000000"/>
                </a:solidFill>
              </a:rPr>
              <a:t> yam </a:t>
            </a:r>
            <a:r>
              <a:rPr lang="en-US" b="0" dirty="0" err="1">
                <a:solidFill>
                  <a:srgbClr val="000000"/>
                </a:solidFill>
              </a:rPr>
              <a:t>nkaus</a:t>
            </a:r>
            <a:r>
              <a:rPr lang="en-US" b="0" dirty="0">
                <a:solidFill>
                  <a:srgbClr val="000000"/>
                </a:solidFill>
              </a:rPr>
              <a:t>. </a:t>
            </a:r>
            <a:r>
              <a:rPr lang="en-US" b="0" dirty="0" err="1">
                <a:solidFill>
                  <a:srgbClr val="000000"/>
                </a:solidFill>
              </a:rPr>
              <a:t>Qhov</a:t>
            </a:r>
            <a:r>
              <a:rPr lang="en-US" b="0" dirty="0">
                <a:solidFill>
                  <a:srgbClr val="000000"/>
                </a:solidFill>
              </a:rPr>
              <a:t> no </a:t>
            </a:r>
            <a:r>
              <a:rPr lang="en-US" b="0" dirty="0" err="1">
                <a:solidFill>
                  <a:srgbClr val="000000"/>
                </a:solidFill>
              </a:rPr>
              <a:t>yuav</a:t>
            </a:r>
            <a:r>
              <a:rPr lang="en-US" b="0" dirty="0">
                <a:solidFill>
                  <a:srgbClr val="000000"/>
                </a:solidFill>
              </a:rPr>
              <a:t> </a:t>
            </a:r>
            <a:r>
              <a:rPr lang="en-US" b="0" dirty="0" err="1">
                <a:solidFill>
                  <a:srgbClr val="000000"/>
                </a:solidFill>
              </a:rPr>
              <a:t>siv</a:t>
            </a:r>
            <a:r>
              <a:rPr lang="en-US" b="0" dirty="0">
                <a:solidFill>
                  <a:srgbClr val="000000"/>
                </a:solidFill>
              </a:rPr>
              <a:t> </a:t>
            </a:r>
            <a:r>
              <a:rPr lang="en-US" b="0" dirty="0" err="1">
                <a:solidFill>
                  <a:srgbClr val="000000"/>
                </a:solidFill>
              </a:rPr>
              <a:t>ciaj</a:t>
            </a:r>
            <a:r>
              <a:rPr lang="en-US" b="0" dirty="0">
                <a:solidFill>
                  <a:srgbClr val="000000"/>
                </a:solidFill>
              </a:rPr>
              <a:t> </a:t>
            </a:r>
            <a:r>
              <a:rPr lang="en-US" b="0" dirty="0" err="1">
                <a:solidFill>
                  <a:srgbClr val="000000"/>
                </a:solidFill>
              </a:rPr>
              <a:t>nyoog</a:t>
            </a:r>
            <a:r>
              <a:rPr lang="en-US" b="0" dirty="0">
                <a:solidFill>
                  <a:srgbClr val="000000"/>
                </a:solidFill>
              </a:rPr>
              <a:t> </a:t>
            </a:r>
            <a:r>
              <a:rPr lang="en-US" b="0" dirty="0" err="1">
                <a:solidFill>
                  <a:srgbClr val="000000"/>
                </a:solidFill>
              </a:rPr>
              <a:t>ntev</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ntau</a:t>
            </a:r>
            <a:r>
              <a:rPr lang="en-US" b="0" dirty="0">
                <a:solidFill>
                  <a:srgbClr val="000000"/>
                </a:solidFill>
              </a:rPr>
              <a:t> </a:t>
            </a:r>
            <a:r>
              <a:rPr lang="en-US" b="0" dirty="0" err="1">
                <a:solidFill>
                  <a:srgbClr val="000000"/>
                </a:solidFill>
              </a:rPr>
              <a:t>lub</a:t>
            </a:r>
            <a:r>
              <a:rPr lang="en-US" b="0" dirty="0">
                <a:solidFill>
                  <a:srgbClr val="000000"/>
                </a:solidFill>
              </a:rPr>
              <a:t> </a:t>
            </a:r>
            <a:r>
              <a:rPr lang="en-US" b="0" dirty="0" err="1">
                <a:solidFill>
                  <a:srgbClr val="000000"/>
                </a:solidFill>
              </a:rPr>
              <a:t>xyoo</a:t>
            </a:r>
            <a:r>
              <a:rPr lang="en-US" b="0" dirty="0">
                <a:solidFill>
                  <a:srgbClr val="000000"/>
                </a:solidFill>
              </a:rPr>
              <a:t>.  </a:t>
            </a:r>
            <a:r>
              <a:rPr lang="en-US" b="0" dirty="0" err="1">
                <a:solidFill>
                  <a:srgbClr val="000000"/>
                </a:solidFill>
              </a:rPr>
              <a:t>Txawm</a:t>
            </a:r>
            <a:r>
              <a:rPr lang="en-US" b="0" dirty="0">
                <a:solidFill>
                  <a:srgbClr val="000000"/>
                </a:solidFill>
              </a:rPr>
              <a:t> </a:t>
            </a:r>
            <a:r>
              <a:rPr lang="en-US" b="0" dirty="0" err="1">
                <a:solidFill>
                  <a:srgbClr val="000000"/>
                </a:solidFill>
              </a:rPr>
              <a:t>tias</a:t>
            </a:r>
            <a:r>
              <a:rPr lang="en-US" b="0" dirty="0">
                <a:solidFill>
                  <a:srgbClr val="000000"/>
                </a:solidFill>
              </a:rPr>
              <a:t> </a:t>
            </a:r>
            <a:r>
              <a:rPr lang="en-US" b="0" dirty="0" err="1">
                <a:solidFill>
                  <a:srgbClr val="000000"/>
                </a:solidFill>
              </a:rPr>
              <a:t>thaum</a:t>
            </a:r>
            <a:r>
              <a:rPr lang="en-US" b="0" dirty="0">
                <a:solidFill>
                  <a:srgbClr val="000000"/>
                </a:solidFill>
              </a:rPr>
              <a:t> </a:t>
            </a:r>
            <a:r>
              <a:rPr lang="en-US" b="0" dirty="0" err="1">
                <a:solidFill>
                  <a:srgbClr val="000000"/>
                </a:solidFill>
              </a:rPr>
              <a:t>pib</a:t>
            </a:r>
            <a:r>
              <a:rPr lang="en-US" b="0" dirty="0">
                <a:solidFill>
                  <a:srgbClr val="000000"/>
                </a:solidFill>
              </a:rPr>
              <a:t> </a:t>
            </a:r>
            <a:r>
              <a:rPr lang="en-US" b="0" dirty="0" err="1">
                <a:solidFill>
                  <a:srgbClr val="000000"/>
                </a:solidFill>
              </a:rPr>
              <a:t>es</a:t>
            </a:r>
            <a:r>
              <a:rPr lang="en-US" b="0" dirty="0">
                <a:solidFill>
                  <a:srgbClr val="000000"/>
                </a:solidFill>
              </a:rPr>
              <a:t> </a:t>
            </a:r>
            <a:r>
              <a:rPr lang="en-US" b="0" dirty="0" err="1">
                <a:solidFill>
                  <a:srgbClr val="000000"/>
                </a:solidFill>
              </a:rPr>
              <a:t>yuav</a:t>
            </a:r>
            <a:r>
              <a:rPr lang="en-US" b="0" dirty="0">
                <a:solidFill>
                  <a:srgbClr val="000000"/>
                </a:solidFill>
              </a:rPr>
              <a:t> </a:t>
            </a:r>
            <a:r>
              <a:rPr lang="en-US" b="0" dirty="0" err="1">
                <a:solidFill>
                  <a:srgbClr val="000000"/>
                </a:solidFill>
              </a:rPr>
              <a:t>keej</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ib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duas</a:t>
            </a:r>
            <a:r>
              <a:rPr lang="en-US" b="0" dirty="0">
                <a:solidFill>
                  <a:srgbClr val="000000"/>
                </a:solidFill>
              </a:rPr>
              <a:t>, </a:t>
            </a:r>
            <a:r>
              <a:rPr lang="en-US" b="0" dirty="0" err="1">
                <a:solidFill>
                  <a:srgbClr val="000000"/>
                </a:solidFill>
              </a:rPr>
              <a:t>xws</a:t>
            </a:r>
            <a:r>
              <a:rPr lang="en-US" b="0" dirty="0">
                <a:solidFill>
                  <a:srgbClr val="000000"/>
                </a:solidFill>
              </a:rPr>
              <a:t> li </a:t>
            </a:r>
            <a:r>
              <a:rPr lang="en-US" b="0" dirty="0" err="1">
                <a:solidFill>
                  <a:srgbClr val="000000"/>
                </a:solidFill>
              </a:rPr>
              <a:t>qhov</a:t>
            </a:r>
            <a:r>
              <a:rPr lang="en-US" b="0" dirty="0">
                <a:solidFill>
                  <a:srgbClr val="000000"/>
                </a:solidFill>
              </a:rPr>
              <a:t> </a:t>
            </a:r>
            <a:r>
              <a:rPr lang="en-US" b="0" dirty="0" err="1">
                <a:solidFill>
                  <a:srgbClr val="000000"/>
                </a:solidFill>
              </a:rPr>
              <a:t>ntau</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yog</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Tsis</a:t>
            </a:r>
            <a:r>
              <a:rPr lang="en-US" b="0" dirty="0">
                <a:solidFill>
                  <a:srgbClr val="000000"/>
                </a:solidFill>
              </a:rPr>
              <a:t> tag li, </a:t>
            </a:r>
            <a:r>
              <a:rPr lang="en-US" b="0" dirty="0" err="1">
                <a:solidFill>
                  <a:srgbClr val="000000"/>
                </a:solidFill>
              </a:rPr>
              <a:t>mus</a:t>
            </a:r>
            <a:r>
              <a:rPr lang="en-US" b="0" dirty="0">
                <a:solidFill>
                  <a:srgbClr val="000000"/>
                </a:solidFill>
              </a:rPr>
              <a:t> </a:t>
            </a:r>
            <a:r>
              <a:rPr lang="en-US" b="0" dirty="0" err="1">
                <a:solidFill>
                  <a:srgbClr val="000000"/>
                </a:solidFill>
              </a:rPr>
              <a:t>kawm</a:t>
            </a:r>
            <a:r>
              <a:rPr lang="en-US" b="0" dirty="0">
                <a:solidFill>
                  <a:srgbClr val="000000"/>
                </a:solidFill>
              </a:rPr>
              <a:t> </a:t>
            </a:r>
            <a:r>
              <a:rPr lang="en-US" b="0" dirty="0" err="1">
                <a:solidFill>
                  <a:srgbClr val="000000"/>
                </a:solidFill>
              </a:rPr>
              <a:t>nyob</a:t>
            </a:r>
            <a:r>
              <a:rPr lang="en-US" b="0" dirty="0">
                <a:solidFill>
                  <a:srgbClr val="000000"/>
                </a:solidFill>
              </a:rPr>
              <a:t> </a:t>
            </a:r>
            <a:r>
              <a:rPr lang="en-US" b="0" dirty="0" err="1">
                <a:solidFill>
                  <a:srgbClr val="000000"/>
                </a:solidFill>
              </a:rPr>
              <a:t>rau</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tsis</a:t>
            </a:r>
            <a:r>
              <a:rPr lang="en-US" b="0" dirty="0">
                <a:solidFill>
                  <a:srgbClr val="000000"/>
                </a:solidFill>
              </a:rPr>
              <a:t> </a:t>
            </a:r>
            <a:r>
              <a:rPr lang="en-US" b="0" dirty="0" err="1">
                <a:solidFill>
                  <a:srgbClr val="000000"/>
                </a:solidFill>
              </a:rPr>
              <a:t>yog</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tias</a:t>
            </a:r>
            <a:r>
              <a:rPr lang="en-US" b="0" dirty="0">
                <a:solidFill>
                  <a:srgbClr val="000000"/>
                </a:solidFill>
              </a:rPr>
              <a:t> </a:t>
            </a:r>
            <a:r>
              <a:rPr lang="en-US" b="0" dirty="0" err="1">
                <a:solidFill>
                  <a:srgbClr val="000000"/>
                </a:solidFill>
              </a:rPr>
              <a:t>cia</a:t>
            </a:r>
            <a:r>
              <a:rPr lang="en-US" b="0" dirty="0">
                <a:solidFill>
                  <a:srgbClr val="000000"/>
                </a:solidFill>
              </a:rPr>
              <a:t> li </a:t>
            </a:r>
            <a:r>
              <a:rPr lang="en-US" b="0" dirty="0" err="1">
                <a:solidFill>
                  <a:srgbClr val="000000"/>
                </a:solidFill>
              </a:rPr>
              <a:t>uas</a:t>
            </a:r>
            <a:r>
              <a:rPr lang="en-US" b="0" dirty="0">
                <a:solidFill>
                  <a:srgbClr val="000000"/>
                </a:solidFill>
              </a:rPr>
              <a:t> </a:t>
            </a:r>
            <a:r>
              <a:rPr lang="en-US" b="0" dirty="0" err="1">
                <a:solidFill>
                  <a:srgbClr val="000000"/>
                </a:solidFill>
              </a:rPr>
              <a:t>rau</a:t>
            </a:r>
            <a:r>
              <a:rPr lang="en-US" b="0" dirty="0">
                <a:solidFill>
                  <a:srgbClr val="000000"/>
                </a:solidFill>
              </a:rPr>
              <a:t> </a:t>
            </a:r>
            <a:r>
              <a:rPr lang="en-US" b="0" dirty="0" err="1">
                <a:solidFill>
                  <a:srgbClr val="000000"/>
                </a:solidFill>
              </a:rPr>
              <a:t>koj</a:t>
            </a:r>
            <a:r>
              <a:rPr lang="en-US" b="0" dirty="0">
                <a:solidFill>
                  <a:srgbClr val="000000"/>
                </a:solidFill>
              </a:rPr>
              <a:t> </a:t>
            </a:r>
            <a:r>
              <a:rPr lang="en-US" b="0" dirty="0" err="1">
                <a:solidFill>
                  <a:srgbClr val="000000"/>
                </a:solidFill>
              </a:rPr>
              <a:t>tus</a:t>
            </a:r>
            <a:r>
              <a:rPr lang="en-US" b="0" dirty="0">
                <a:solidFill>
                  <a:srgbClr val="000000"/>
                </a:solidFill>
              </a:rPr>
              <a:t> me </a:t>
            </a:r>
            <a:r>
              <a:rPr lang="en-US" b="0" dirty="0" err="1">
                <a:solidFill>
                  <a:srgbClr val="000000"/>
                </a:solidFill>
              </a:rPr>
              <a:t>nyuam</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thiab</a:t>
            </a:r>
            <a:r>
              <a:rPr lang="en-US" b="0" dirty="0">
                <a:solidFill>
                  <a:srgbClr val="000000"/>
                </a:solidFill>
              </a:rPr>
              <a:t> </a:t>
            </a:r>
            <a:r>
              <a:rPr lang="en-US" b="0" dirty="0" err="1">
                <a:solidFill>
                  <a:srgbClr val="000000"/>
                </a:solidFill>
              </a:rPr>
              <a:t>txawj</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a:t>
            </a:r>
            <a:endParaRPr b="0" dirty="0">
              <a:solidFill>
                <a:srgbClr val="000000"/>
              </a:solidFill>
            </a:endParaRPr>
          </a:p>
          <a:p>
            <a:pPr marL="0" lvl="0" indent="0" algn="l" rtl="0">
              <a:lnSpc>
                <a:spcPct val="100000"/>
              </a:lnSpc>
              <a:spcBef>
                <a:spcPts val="0"/>
              </a:spcBef>
              <a:spcAft>
                <a:spcPts val="0"/>
              </a:spcAft>
              <a:buClr>
                <a:srgbClr val="FF0000"/>
              </a:buClr>
              <a:buSzPts val="1100"/>
              <a:buFont typeface="Arial"/>
              <a:buNone/>
            </a:pPr>
            <a:r>
              <a:rPr lang="en-US" b="0" dirty="0">
                <a:solidFill>
                  <a:srgbClr val="000000"/>
                </a:solidFill>
              </a:rPr>
              <a:t>c.  Kev </a:t>
            </a:r>
            <a:r>
              <a:rPr lang="en-US" b="0" dirty="0" err="1">
                <a:solidFill>
                  <a:srgbClr val="000000"/>
                </a:solidFill>
              </a:rPr>
              <a:t>tshawb</a:t>
            </a:r>
            <a:r>
              <a:rPr lang="en-US" b="0" dirty="0">
                <a:solidFill>
                  <a:srgbClr val="000000"/>
                </a:solidFill>
              </a:rPr>
              <a:t> </a:t>
            </a:r>
            <a:r>
              <a:rPr lang="en-US" b="0" dirty="0" err="1">
                <a:solidFill>
                  <a:srgbClr val="000000"/>
                </a:solidFill>
              </a:rPr>
              <a:t>fawb</a:t>
            </a:r>
            <a:r>
              <a:rPr lang="en-US" b="0" dirty="0">
                <a:solidFill>
                  <a:srgbClr val="000000"/>
                </a:solidFill>
              </a:rPr>
              <a:t> </a:t>
            </a:r>
            <a:r>
              <a:rPr lang="en-US" b="0" dirty="0" err="1">
                <a:solidFill>
                  <a:srgbClr val="000000"/>
                </a:solidFill>
              </a:rPr>
              <a:t>pom</a:t>
            </a:r>
            <a:r>
              <a:rPr lang="en-US" b="0" dirty="0">
                <a:solidFill>
                  <a:srgbClr val="000000"/>
                </a:solidFill>
              </a:rPr>
              <a:t> tau </a:t>
            </a:r>
            <a:r>
              <a:rPr lang="en-US" b="0" dirty="0" err="1">
                <a:solidFill>
                  <a:srgbClr val="000000"/>
                </a:solidFill>
              </a:rPr>
              <a:t>tias</a:t>
            </a:r>
            <a:r>
              <a:rPr lang="en-US" b="0" dirty="0">
                <a:solidFill>
                  <a:srgbClr val="000000"/>
                </a:solidFill>
              </a:rPr>
              <a:t> </a:t>
            </a:r>
            <a:r>
              <a:rPr lang="en-US" b="0" dirty="0" err="1">
                <a:solidFill>
                  <a:srgbClr val="000000"/>
                </a:solidFill>
              </a:rPr>
              <a:t>cov</a:t>
            </a:r>
            <a:r>
              <a:rPr lang="en-US" b="0" dirty="0">
                <a:solidFill>
                  <a:srgbClr val="000000"/>
                </a:solidFill>
              </a:rPr>
              <a:t> me </a:t>
            </a:r>
            <a:r>
              <a:rPr lang="en-US" b="0" dirty="0" err="1">
                <a:solidFill>
                  <a:srgbClr val="000000"/>
                </a:solidFill>
              </a:rPr>
              <a:t>nyuam</a:t>
            </a:r>
            <a:r>
              <a:rPr lang="en-US" b="0" dirty="0">
                <a:solidFill>
                  <a:srgbClr val="000000"/>
                </a:solidFill>
              </a:rPr>
              <a:t> </a:t>
            </a:r>
            <a:r>
              <a:rPr lang="en-US" b="0" dirty="0" err="1">
                <a:solidFill>
                  <a:srgbClr val="000000"/>
                </a:solidFill>
              </a:rPr>
              <a:t>thaj</a:t>
            </a:r>
            <a:r>
              <a:rPr lang="en-US" b="0" dirty="0">
                <a:solidFill>
                  <a:srgbClr val="000000"/>
                </a:solidFill>
              </a:rPr>
              <a:t> </a:t>
            </a:r>
            <a:r>
              <a:rPr lang="en-US" b="0" dirty="0" err="1">
                <a:solidFill>
                  <a:srgbClr val="000000"/>
                </a:solidFill>
              </a:rPr>
              <a:t>nam</a:t>
            </a:r>
            <a:r>
              <a:rPr lang="en-US" b="0" dirty="0">
                <a:solidFill>
                  <a:srgbClr val="000000"/>
                </a:solidFill>
              </a:rPr>
              <a:t> </a:t>
            </a:r>
            <a:r>
              <a:rPr lang="en-US" b="0" dirty="0" err="1">
                <a:solidFill>
                  <a:srgbClr val="000000"/>
                </a:solidFill>
              </a:rPr>
              <a:t>tawg</a:t>
            </a:r>
            <a:r>
              <a:rPr lang="en-US" b="0" dirty="0">
                <a:solidFill>
                  <a:srgbClr val="000000"/>
                </a:solidFill>
              </a:rPr>
              <a:t> rog </a:t>
            </a:r>
            <a:r>
              <a:rPr lang="en-US" b="0" dirty="0" err="1">
                <a:solidFill>
                  <a:srgbClr val="000000"/>
                </a:solidFill>
              </a:rPr>
              <a:t>uas</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ob</a:t>
            </a:r>
            <a:r>
              <a:rPr lang="en-US" b="0" dirty="0">
                <a:solidFill>
                  <a:srgbClr val="000000"/>
                </a:solidFill>
              </a:rPr>
              <a:t> </a:t>
            </a:r>
            <a:r>
              <a:rPr lang="en-US" b="0" dirty="0" err="1">
                <a:solidFill>
                  <a:srgbClr val="000000"/>
                </a:solidFill>
              </a:rPr>
              <a:t>hom</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lawm</a:t>
            </a:r>
            <a:r>
              <a:rPr lang="en-US" b="0" dirty="0">
                <a:solidFill>
                  <a:srgbClr val="000000"/>
                </a:solidFill>
              </a:rPr>
              <a:t> </a:t>
            </a:r>
            <a:r>
              <a:rPr lang="en-US" b="0" dirty="0" err="1">
                <a:solidFill>
                  <a:srgbClr val="000000"/>
                </a:solidFill>
              </a:rPr>
              <a:t>los</a:t>
            </a:r>
            <a:r>
              <a:rPr lang="en-US" b="0" dirty="0">
                <a:solidFill>
                  <a:srgbClr val="000000"/>
                </a:solidFill>
              </a:rPr>
              <a:t> </a:t>
            </a:r>
            <a:r>
              <a:rPr lang="en-US" b="0" dirty="0" err="1">
                <a:solidFill>
                  <a:srgbClr val="000000"/>
                </a:solidFill>
              </a:rPr>
              <a:t>lawv</a:t>
            </a:r>
            <a:r>
              <a:rPr lang="en-US" b="0" dirty="0">
                <a:solidFill>
                  <a:srgbClr val="000000"/>
                </a:solidFill>
              </a:rPr>
              <a:t> </a:t>
            </a:r>
            <a:r>
              <a:rPr lang="en-US" b="0" dirty="0" err="1">
                <a:solidFill>
                  <a:srgbClr val="000000"/>
                </a:solidFill>
              </a:rPr>
              <a:t>tseem</a:t>
            </a:r>
            <a:r>
              <a:rPr lang="en-US" b="0" dirty="0">
                <a:solidFill>
                  <a:srgbClr val="000000"/>
                </a:solidFill>
              </a:rPr>
              <a:t> </a:t>
            </a:r>
            <a:r>
              <a:rPr lang="en-US" b="0" dirty="0" err="1">
                <a:solidFill>
                  <a:srgbClr val="000000"/>
                </a:solidFill>
              </a:rPr>
              <a:t>xum</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Thaum</a:t>
            </a:r>
            <a:r>
              <a:rPr lang="en-US" b="0" dirty="0">
                <a:solidFill>
                  <a:srgbClr val="000000"/>
                </a:solidFill>
              </a:rPr>
              <a:t> </a:t>
            </a:r>
            <a:r>
              <a:rPr lang="en-US" b="0" dirty="0" err="1">
                <a:solidFill>
                  <a:srgbClr val="000000"/>
                </a:solidFill>
              </a:rPr>
              <a:t>kawg</a:t>
            </a:r>
            <a:r>
              <a:rPr lang="en-US" b="0" dirty="0">
                <a:solidFill>
                  <a:srgbClr val="000000"/>
                </a:solidFill>
              </a:rPr>
              <a:t>, </a:t>
            </a:r>
            <a:r>
              <a:rPr lang="en-US" b="0" dirty="0" err="1">
                <a:solidFill>
                  <a:srgbClr val="000000"/>
                </a:solidFill>
              </a:rPr>
              <a:t>cov</a:t>
            </a:r>
            <a:r>
              <a:rPr lang="en-US" b="0" dirty="0">
                <a:solidFill>
                  <a:srgbClr val="000000"/>
                </a:solidFill>
              </a:rPr>
              <a:t> me </a:t>
            </a:r>
            <a:r>
              <a:rPr lang="en-US" b="0" dirty="0" err="1">
                <a:solidFill>
                  <a:srgbClr val="000000"/>
                </a:solidFill>
              </a:rPr>
              <a:t>nyuam</a:t>
            </a:r>
            <a:r>
              <a:rPr lang="en-US" b="0" dirty="0">
                <a:solidFill>
                  <a:srgbClr val="000000"/>
                </a:solidFill>
              </a:rPr>
              <a:t> </a:t>
            </a:r>
            <a:r>
              <a:rPr lang="en-US" b="0" dirty="0" err="1">
                <a:solidFill>
                  <a:srgbClr val="000000"/>
                </a:solidFill>
              </a:rPr>
              <a:t>thaj</a:t>
            </a:r>
            <a:r>
              <a:rPr lang="en-US" b="0" dirty="0">
                <a:solidFill>
                  <a:srgbClr val="000000"/>
                </a:solidFill>
              </a:rPr>
              <a:t> </a:t>
            </a:r>
            <a:r>
              <a:rPr lang="en-US" b="0" dirty="0" err="1">
                <a:solidFill>
                  <a:srgbClr val="000000"/>
                </a:solidFill>
              </a:rPr>
              <a:t>nam</a:t>
            </a:r>
            <a:r>
              <a:rPr lang="en-US" b="0" dirty="0">
                <a:solidFill>
                  <a:srgbClr val="000000"/>
                </a:solidFill>
              </a:rPr>
              <a:t> </a:t>
            </a:r>
            <a:r>
              <a:rPr lang="en-US" b="0" dirty="0" err="1">
                <a:solidFill>
                  <a:srgbClr val="000000"/>
                </a:solidFill>
              </a:rPr>
              <a:t>tawg</a:t>
            </a:r>
            <a:r>
              <a:rPr lang="en-US" b="0" dirty="0">
                <a:solidFill>
                  <a:srgbClr val="000000"/>
                </a:solidFill>
              </a:rPr>
              <a:t> rog no </a:t>
            </a:r>
            <a:r>
              <a:rPr lang="en-US" b="0" dirty="0" err="1">
                <a:solidFill>
                  <a:srgbClr val="000000"/>
                </a:solidFill>
              </a:rPr>
              <a:t>cov</a:t>
            </a:r>
            <a:r>
              <a:rPr lang="en-US" b="0" dirty="0">
                <a:solidFill>
                  <a:srgbClr val="000000"/>
                </a:solidFill>
              </a:rPr>
              <a:t> </a:t>
            </a:r>
            <a:r>
              <a:rPr lang="en-US" b="0" dirty="0" err="1">
                <a:solidFill>
                  <a:srgbClr val="000000"/>
                </a:solidFill>
              </a:rPr>
              <a:t>xeeb</a:t>
            </a:r>
            <a:r>
              <a:rPr lang="en-US" b="0" dirty="0">
                <a:solidFill>
                  <a:srgbClr val="000000"/>
                </a:solidFill>
              </a:rPr>
              <a:t> </a:t>
            </a:r>
            <a:r>
              <a:rPr lang="en-US" b="0" dirty="0" err="1">
                <a:solidFill>
                  <a:srgbClr val="000000"/>
                </a:solidFill>
              </a:rPr>
              <a:t>txhwv</a:t>
            </a:r>
            <a:r>
              <a:rPr lang="en-US" b="0" dirty="0">
                <a:solidFill>
                  <a:srgbClr val="000000"/>
                </a:solidFill>
              </a:rPr>
              <a:t> </a:t>
            </a:r>
            <a:r>
              <a:rPr lang="en-US" b="0" dirty="0" err="1">
                <a:solidFill>
                  <a:srgbClr val="000000"/>
                </a:solidFill>
              </a:rPr>
              <a:t>ces</a:t>
            </a:r>
            <a:r>
              <a:rPr lang="en-US" b="0" dirty="0">
                <a:solidFill>
                  <a:srgbClr val="000000"/>
                </a:solidFill>
              </a:rPr>
              <a:t> </a:t>
            </a:r>
            <a:r>
              <a:rPr lang="en-US" b="0" dirty="0" err="1">
                <a:solidFill>
                  <a:srgbClr val="000000"/>
                </a:solidFill>
              </a:rPr>
              <a:t>paub</a:t>
            </a:r>
            <a:r>
              <a:rPr lang="en-US" b="0" dirty="0">
                <a:solidFill>
                  <a:srgbClr val="000000"/>
                </a:solidFill>
              </a:rPr>
              <a:t> </a:t>
            </a:r>
            <a:r>
              <a:rPr lang="en-US" b="0" dirty="0" err="1">
                <a:solidFill>
                  <a:srgbClr val="000000"/>
                </a:solidFill>
              </a:rPr>
              <a:t>hais</a:t>
            </a:r>
            <a:r>
              <a:rPr lang="en-US" b="0" dirty="0">
                <a:solidFill>
                  <a:srgbClr val="000000"/>
                </a:solidFill>
              </a:rPr>
              <a:t> </a:t>
            </a:r>
            <a:r>
              <a:rPr lang="en-US" b="0" dirty="0" err="1">
                <a:solidFill>
                  <a:srgbClr val="000000"/>
                </a:solidFill>
              </a:rPr>
              <a:t>lus</a:t>
            </a:r>
            <a:r>
              <a:rPr lang="en-US" b="0" dirty="0">
                <a:solidFill>
                  <a:srgbClr val="000000"/>
                </a:solidFill>
              </a:rPr>
              <a:t> </a:t>
            </a:r>
            <a:r>
              <a:rPr lang="en-US" b="0" dirty="0" err="1">
                <a:solidFill>
                  <a:srgbClr val="000000"/>
                </a:solidFill>
              </a:rPr>
              <a:t>Askiv</a:t>
            </a:r>
            <a:r>
              <a:rPr lang="en-US" b="0" dirty="0">
                <a:solidFill>
                  <a:srgbClr val="000000"/>
                </a:solidFill>
              </a:rPr>
              <a:t> </a:t>
            </a:r>
            <a:r>
              <a:rPr lang="en-US" b="0" dirty="0" err="1">
                <a:solidFill>
                  <a:srgbClr val="000000"/>
                </a:solidFill>
              </a:rPr>
              <a:t>lawm</a:t>
            </a:r>
            <a:r>
              <a:rPr lang="en-US" b="0" dirty="0">
                <a:solidFill>
                  <a:srgbClr val="000000"/>
                </a:solidFill>
              </a:rPr>
              <a:t> </a:t>
            </a:r>
            <a:r>
              <a:rPr lang="en-US" b="0" dirty="0" err="1">
                <a:solidFill>
                  <a:srgbClr val="000000"/>
                </a:solidFill>
              </a:rPr>
              <a:t>xwb</a:t>
            </a:r>
            <a:r>
              <a:rPr lang="en-US" b="0" dirty="0">
                <a:solidFill>
                  <a:srgbClr val="000000"/>
                </a:solidFill>
              </a:rPr>
              <a:t>.</a:t>
            </a:r>
            <a:endParaRPr b="0"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b="0" i="1" u="none" dirty="0">
                <a:solidFill>
                  <a:schemeClr val="hlink"/>
                </a:solidFill>
              </a:rPr>
              <a:t>Divide into groups of</a:t>
            </a:r>
            <a:r>
              <a:rPr lang="en-US" b="0" i="1" u="none" baseline="0" dirty="0">
                <a:solidFill>
                  <a:schemeClr val="hlink"/>
                </a:solidFill>
              </a:rPr>
              <a:t> four or five and explain that they are the DLI </a:t>
            </a:r>
            <a:r>
              <a:rPr lang="en-US" b="0" i="1" u="none" baseline="0" dirty="0" err="1">
                <a:solidFill>
                  <a:schemeClr val="hlink"/>
                </a:solidFill>
              </a:rPr>
              <a:t>Mythbusters</a:t>
            </a:r>
            <a:r>
              <a:rPr lang="en-US" b="0" i="1" u="none" baseline="0" dirty="0">
                <a:solidFill>
                  <a:schemeClr val="hlink"/>
                </a:solidFill>
              </a:rPr>
              <a:t>.  Their task is to come up with a response to each myth. </a:t>
            </a:r>
            <a:r>
              <a:rPr lang="en-US" b="0" i="1" u="none" dirty="0">
                <a:solidFill>
                  <a:schemeClr val="hlink"/>
                </a:solidFill>
              </a:rPr>
              <a:t>  Display one slide at a time and read (or</a:t>
            </a:r>
            <a:r>
              <a:rPr lang="en-US" b="0" i="1" u="none" baseline="0" dirty="0">
                <a:solidFill>
                  <a:schemeClr val="hlink"/>
                </a:solidFill>
              </a:rPr>
              <a:t> have a participant read) the </a:t>
            </a:r>
            <a:r>
              <a:rPr lang="en-US" b="0" i="1" u="none" baseline="0" dirty="0" err="1">
                <a:solidFill>
                  <a:schemeClr val="hlink"/>
                </a:solidFill>
              </a:rPr>
              <a:t>Hearsayer</a:t>
            </a:r>
            <a:r>
              <a:rPr lang="en-US" b="0" i="1" u="none" baseline="0" dirty="0">
                <a:solidFill>
                  <a:schemeClr val="hlink"/>
                </a:solidFill>
              </a:rPr>
              <a:t> statement. Tables have two minutes (or less if you see they are ready) to discuss and decide upon an appropriate response.  The responses will be based on personal experiences or educated guesses and this will give you the opportunity to  present new information.   You can ask each table for a response or rotate through the tables for the six myths.  Click on the slide to see the correct response.  </a:t>
            </a:r>
            <a:endParaRPr lang="en-US" b="0" i="1" u="none" dirty="0">
              <a:solidFill>
                <a:schemeClr val="hlink"/>
              </a:solidFill>
            </a:endParaRPr>
          </a:p>
          <a:p>
            <a:pPr marL="158750" indent="0">
              <a:buNone/>
            </a:pPr>
            <a:endParaRPr lang="en-US" dirty="0"/>
          </a:p>
          <a:p>
            <a:pPr marL="158750" indent="0">
              <a:buNone/>
            </a:pPr>
            <a:endParaRPr lang="en-US" dirty="0"/>
          </a:p>
          <a:p>
            <a:pPr marL="158750" indent="0">
              <a:buNone/>
            </a:pPr>
            <a:r>
              <a:rPr lang="en-US" dirty="0" err="1"/>
              <a:t>Muab</a:t>
            </a:r>
            <a:r>
              <a:rPr lang="en-US" dirty="0"/>
              <a:t> </a:t>
            </a:r>
            <a:r>
              <a:rPr lang="en-US" dirty="0" err="1"/>
              <a:t>cov</a:t>
            </a:r>
            <a:r>
              <a:rPr lang="en-US" dirty="0"/>
              <a:t> </a:t>
            </a:r>
            <a:r>
              <a:rPr lang="en-US" dirty="0" err="1"/>
              <a:t>kawm</a:t>
            </a:r>
            <a:r>
              <a:rPr lang="en-US" dirty="0"/>
              <a:t> </a:t>
            </a:r>
            <a:r>
              <a:rPr lang="en-US" dirty="0" err="1"/>
              <a:t>faib</a:t>
            </a:r>
            <a:r>
              <a:rPr lang="en-US" dirty="0"/>
              <a:t> </a:t>
            </a:r>
            <a:r>
              <a:rPr lang="en-US" dirty="0" err="1"/>
              <a:t>ua</a:t>
            </a:r>
            <a:r>
              <a:rPr lang="en-US" dirty="0"/>
              <a:t> 4 los sis 5 </a:t>
            </a:r>
            <a:r>
              <a:rPr lang="en-US" dirty="0" err="1"/>
              <a:t>pab</a:t>
            </a:r>
            <a:r>
              <a:rPr lang="en-US" dirty="0"/>
              <a:t> es </a:t>
            </a:r>
            <a:r>
              <a:rPr lang="en-US" dirty="0" err="1"/>
              <a:t>qhia</a:t>
            </a:r>
            <a:r>
              <a:rPr lang="en-US" dirty="0"/>
              <a:t> </a:t>
            </a:r>
            <a:r>
              <a:rPr lang="en-US" dirty="0" err="1"/>
              <a:t>tias</a:t>
            </a:r>
            <a:r>
              <a:rPr lang="en-US" dirty="0"/>
              <a:t> </a:t>
            </a:r>
            <a:r>
              <a:rPr lang="en-US" dirty="0" err="1"/>
              <a:t>lawv</a:t>
            </a:r>
            <a:r>
              <a:rPr lang="en-US" dirty="0"/>
              <a:t> </a:t>
            </a:r>
            <a:r>
              <a:rPr lang="en-US" dirty="0" err="1"/>
              <a:t>yuav</a:t>
            </a:r>
            <a:r>
              <a:rPr lang="en-US" dirty="0"/>
              <a:t> </a:t>
            </a:r>
            <a:r>
              <a:rPr lang="en-US" dirty="0" err="1"/>
              <a:t>yog</a:t>
            </a:r>
            <a:r>
              <a:rPr lang="en-US" dirty="0"/>
              <a:t> </a:t>
            </a:r>
            <a:r>
              <a:rPr lang="en-US" dirty="0" err="1"/>
              <a:t>cov</a:t>
            </a:r>
            <a:r>
              <a:rPr lang="en-US" dirty="0"/>
              <a:t> los </a:t>
            </a:r>
            <a:r>
              <a:rPr lang="en-US" dirty="0" err="1"/>
              <a:t>mus</a:t>
            </a:r>
            <a:r>
              <a:rPr lang="en-US" dirty="0"/>
              <a:t> </a:t>
            </a:r>
            <a:r>
              <a:rPr lang="en-US" dirty="0" err="1"/>
              <a:t>txiav</a:t>
            </a:r>
            <a:r>
              <a:rPr lang="en-US" dirty="0"/>
              <a:t> </a:t>
            </a:r>
            <a:r>
              <a:rPr lang="en-US" dirty="0" err="1"/>
              <a:t>txim</a:t>
            </a:r>
            <a:r>
              <a:rPr lang="en-US" dirty="0"/>
              <a:t> </a:t>
            </a:r>
            <a:r>
              <a:rPr lang="en-US" dirty="0" err="1"/>
              <a:t>seb</a:t>
            </a:r>
            <a:r>
              <a:rPr lang="en-US" dirty="0"/>
              <a:t> sob </a:t>
            </a:r>
            <a:r>
              <a:rPr lang="en-US" dirty="0" err="1"/>
              <a:t>lus</a:t>
            </a:r>
            <a:r>
              <a:rPr lang="en-US" dirty="0"/>
              <a:t> no </a:t>
            </a:r>
            <a:r>
              <a:rPr lang="en-US" dirty="0" err="1"/>
              <a:t>yog</a:t>
            </a:r>
            <a:r>
              <a:rPr lang="en-US" dirty="0"/>
              <a:t> </a:t>
            </a:r>
            <a:r>
              <a:rPr lang="en-US" dirty="0" err="1"/>
              <a:t>tseeb</a:t>
            </a:r>
            <a:r>
              <a:rPr lang="en-US" dirty="0"/>
              <a:t> los </a:t>
            </a:r>
            <a:r>
              <a:rPr lang="en-US" dirty="0" err="1"/>
              <a:t>cuav</a:t>
            </a:r>
            <a:r>
              <a:rPr lang="en-US" dirty="0"/>
              <a:t> </a:t>
            </a:r>
            <a:r>
              <a:rPr lang="en-US" dirty="0" err="1"/>
              <a:t>rau</a:t>
            </a:r>
            <a:r>
              <a:rPr lang="en-US" dirty="0"/>
              <a:t> </a:t>
            </a:r>
            <a:r>
              <a:rPr lang="en-US" dirty="0" err="1"/>
              <a:t>hauv</a:t>
            </a:r>
            <a:r>
              <a:rPr lang="en-US" dirty="0"/>
              <a:t> chav </a:t>
            </a:r>
            <a:r>
              <a:rPr lang="en-US" dirty="0" err="1"/>
              <a:t>kawm</a:t>
            </a:r>
            <a:r>
              <a:rPr lang="en-US" dirty="0"/>
              <a:t> </a:t>
            </a:r>
            <a:r>
              <a:rPr lang="en-US" dirty="0" err="1"/>
              <a:t>hais</a:t>
            </a:r>
            <a:r>
              <a:rPr lang="en-US" dirty="0"/>
              <a:t> </a:t>
            </a:r>
            <a:r>
              <a:rPr lang="en-US" dirty="0" err="1"/>
              <a:t>ob</a:t>
            </a:r>
            <a:r>
              <a:rPr lang="en-US" dirty="0"/>
              <a:t> </a:t>
            </a:r>
            <a:r>
              <a:rPr lang="en-US" dirty="0" err="1"/>
              <a:t>hom</a:t>
            </a:r>
            <a:r>
              <a:rPr lang="en-US" dirty="0"/>
              <a:t> </a:t>
            </a:r>
            <a:r>
              <a:rPr lang="en-US" dirty="0" err="1"/>
              <a:t>lus</a:t>
            </a:r>
            <a:r>
              <a:rPr lang="en-US" dirty="0"/>
              <a:t>.  </a:t>
            </a:r>
            <a:r>
              <a:rPr lang="en-US" dirty="0" err="1"/>
              <a:t>Lawv</a:t>
            </a:r>
            <a:r>
              <a:rPr lang="en-US" dirty="0"/>
              <a:t> </a:t>
            </a:r>
            <a:r>
              <a:rPr lang="en-US" dirty="0" err="1"/>
              <a:t>tes</a:t>
            </a:r>
            <a:r>
              <a:rPr lang="en-US" dirty="0"/>
              <a:t> </a:t>
            </a:r>
            <a:r>
              <a:rPr lang="en-US" dirty="0" err="1"/>
              <a:t>dej</a:t>
            </a:r>
            <a:r>
              <a:rPr lang="en-US" dirty="0"/>
              <a:t> </a:t>
            </a:r>
            <a:r>
              <a:rPr lang="en-US" dirty="0" err="1"/>
              <a:t>num</a:t>
            </a:r>
            <a:r>
              <a:rPr lang="en-US" dirty="0"/>
              <a:t> </a:t>
            </a:r>
            <a:r>
              <a:rPr lang="en-US" dirty="0" err="1"/>
              <a:t>yog</a:t>
            </a:r>
            <a:r>
              <a:rPr lang="en-US" dirty="0"/>
              <a:t> </a:t>
            </a:r>
            <a:r>
              <a:rPr lang="en-US" dirty="0" err="1"/>
              <a:t>los</a:t>
            </a:r>
            <a:r>
              <a:rPr lang="en-US" dirty="0"/>
              <a:t> </a:t>
            </a:r>
            <a:r>
              <a:rPr lang="en-US" dirty="0" err="1"/>
              <a:t>mus</a:t>
            </a:r>
            <a:r>
              <a:rPr lang="en-US" dirty="0"/>
              <a:t> </a:t>
            </a:r>
            <a:r>
              <a:rPr lang="en-US" dirty="0" err="1"/>
              <a:t>teb</a:t>
            </a:r>
            <a:r>
              <a:rPr lang="en-US" dirty="0"/>
              <a:t> </a:t>
            </a:r>
            <a:r>
              <a:rPr lang="en-US" dirty="0" err="1"/>
              <a:t>txhua</a:t>
            </a:r>
            <a:r>
              <a:rPr lang="en-US" dirty="0"/>
              <a:t> </a:t>
            </a:r>
            <a:r>
              <a:rPr lang="en-US" dirty="0" err="1"/>
              <a:t>txhua</a:t>
            </a:r>
            <a:r>
              <a:rPr lang="en-US" dirty="0"/>
              <a:t>  sob </a:t>
            </a:r>
            <a:r>
              <a:rPr lang="en-US" dirty="0" err="1"/>
              <a:t>lus</a:t>
            </a:r>
            <a:r>
              <a:rPr lang="en-US" dirty="0"/>
              <a:t>.  Tso </a:t>
            </a:r>
            <a:r>
              <a:rPr lang="en-US" dirty="0" err="1"/>
              <a:t>ib</a:t>
            </a:r>
            <a:r>
              <a:rPr lang="en-US" dirty="0"/>
              <a:t> </a:t>
            </a:r>
            <a:r>
              <a:rPr lang="en-US" dirty="0" err="1"/>
              <a:t>daim</a:t>
            </a:r>
            <a:r>
              <a:rPr lang="en-US" dirty="0"/>
              <a:t> </a:t>
            </a:r>
            <a:r>
              <a:rPr lang="en-US" dirty="0" err="1"/>
              <a:t>zuj</a:t>
            </a:r>
            <a:r>
              <a:rPr lang="en-US" dirty="0"/>
              <a:t> </a:t>
            </a:r>
            <a:r>
              <a:rPr lang="en-US" dirty="0" err="1"/>
              <a:t>zus</a:t>
            </a:r>
            <a:r>
              <a:rPr lang="en-US" dirty="0"/>
              <a:t> </a:t>
            </a:r>
            <a:r>
              <a:rPr lang="en-US" dirty="0" err="1"/>
              <a:t>es</a:t>
            </a:r>
            <a:r>
              <a:rPr lang="en-US" dirty="0"/>
              <a:t> </a:t>
            </a:r>
            <a:r>
              <a:rPr lang="en-US" dirty="0" err="1"/>
              <a:t>thov</a:t>
            </a:r>
            <a:r>
              <a:rPr lang="en-US" dirty="0"/>
              <a:t> </a:t>
            </a:r>
            <a:r>
              <a:rPr lang="en-US" dirty="0" err="1"/>
              <a:t>kom</a:t>
            </a:r>
            <a:r>
              <a:rPr lang="en-US" dirty="0"/>
              <a:t> </a:t>
            </a:r>
            <a:r>
              <a:rPr lang="en-US" dirty="0" err="1"/>
              <a:t>ib</a:t>
            </a:r>
            <a:r>
              <a:rPr lang="en-US" dirty="0"/>
              <a:t> </a:t>
            </a:r>
            <a:r>
              <a:rPr lang="en-US" dirty="0" err="1"/>
              <a:t>tus</a:t>
            </a:r>
            <a:r>
              <a:rPr lang="en-US" dirty="0"/>
              <a:t> </a:t>
            </a:r>
            <a:r>
              <a:rPr lang="en-US" dirty="0" err="1"/>
              <a:t>kawm</a:t>
            </a:r>
            <a:r>
              <a:rPr lang="en-US" dirty="0"/>
              <a:t> </a:t>
            </a:r>
            <a:r>
              <a:rPr lang="en-US" dirty="0" err="1"/>
              <a:t>nyeem</a:t>
            </a:r>
            <a:r>
              <a:rPr lang="en-US" dirty="0"/>
              <a:t> </a:t>
            </a:r>
            <a:r>
              <a:rPr lang="en-US" dirty="0" err="1"/>
              <a:t>los</a:t>
            </a:r>
            <a:r>
              <a:rPr lang="en-US" dirty="0"/>
              <a:t> sis </a:t>
            </a:r>
            <a:r>
              <a:rPr lang="en-US" dirty="0" err="1"/>
              <a:t>koj</a:t>
            </a:r>
            <a:r>
              <a:rPr lang="en-US" dirty="0"/>
              <a:t> </a:t>
            </a:r>
            <a:r>
              <a:rPr lang="en-US" dirty="0" err="1"/>
              <a:t>cia</a:t>
            </a:r>
            <a:r>
              <a:rPr lang="en-US" dirty="0"/>
              <a:t> li </a:t>
            </a:r>
            <a:r>
              <a:rPr lang="en-US" dirty="0" err="1"/>
              <a:t>nyeem</a:t>
            </a:r>
            <a:r>
              <a:rPr lang="en-US" dirty="0"/>
              <a:t> </a:t>
            </a:r>
            <a:r>
              <a:rPr lang="en-US" dirty="0" err="1"/>
              <a:t>cov</a:t>
            </a:r>
            <a:r>
              <a:rPr lang="en-US" dirty="0"/>
              <a:t> sob </a:t>
            </a:r>
            <a:r>
              <a:rPr lang="en-US" dirty="0" err="1"/>
              <a:t>lus</a:t>
            </a:r>
            <a:r>
              <a:rPr lang="en-US" dirty="0"/>
              <a:t>.  </a:t>
            </a:r>
            <a:r>
              <a:rPr lang="en-US" dirty="0" err="1"/>
              <a:t>Txhua</a:t>
            </a:r>
            <a:r>
              <a:rPr lang="en-US" dirty="0"/>
              <a:t> </a:t>
            </a:r>
            <a:r>
              <a:rPr lang="en-US" dirty="0" err="1"/>
              <a:t>txhua</a:t>
            </a:r>
            <a:r>
              <a:rPr lang="en-US" dirty="0"/>
              <a:t> </a:t>
            </a:r>
            <a:r>
              <a:rPr lang="en-US" dirty="0" err="1"/>
              <a:t>pab</a:t>
            </a:r>
            <a:r>
              <a:rPr lang="en-US" dirty="0"/>
              <a:t> </a:t>
            </a:r>
            <a:r>
              <a:rPr lang="en-US" dirty="0" err="1"/>
              <a:t>muaj</a:t>
            </a:r>
            <a:r>
              <a:rPr lang="en-US" dirty="0"/>
              <a:t> li 2 </a:t>
            </a:r>
            <a:r>
              <a:rPr lang="en-US" dirty="0" err="1"/>
              <a:t>feeb</a:t>
            </a:r>
            <a:r>
              <a:rPr lang="en-US" dirty="0"/>
              <a:t> (</a:t>
            </a:r>
            <a:r>
              <a:rPr lang="en-US" dirty="0" err="1"/>
              <a:t>los</a:t>
            </a:r>
            <a:r>
              <a:rPr lang="en-US" dirty="0"/>
              <a:t> sis </a:t>
            </a:r>
            <a:r>
              <a:rPr lang="en-US" dirty="0" err="1"/>
              <a:t>koj</a:t>
            </a:r>
            <a:r>
              <a:rPr lang="en-US" dirty="0"/>
              <a:t> </a:t>
            </a:r>
            <a:r>
              <a:rPr lang="en-US" dirty="0" err="1"/>
              <a:t>saib</a:t>
            </a:r>
            <a:r>
              <a:rPr lang="en-US" dirty="0"/>
              <a:t> </a:t>
            </a:r>
            <a:r>
              <a:rPr lang="en-US" dirty="0" err="1"/>
              <a:t>thaum</a:t>
            </a:r>
            <a:r>
              <a:rPr lang="en-US" dirty="0"/>
              <a:t> </a:t>
            </a:r>
            <a:r>
              <a:rPr lang="en-US" dirty="0" err="1"/>
              <a:t>twg</a:t>
            </a:r>
            <a:r>
              <a:rPr lang="en-US" dirty="0"/>
              <a:t> </a:t>
            </a:r>
            <a:r>
              <a:rPr lang="en-US" dirty="0" err="1"/>
              <a:t>lawv</a:t>
            </a:r>
            <a:r>
              <a:rPr lang="en-US" dirty="0"/>
              <a:t> </a:t>
            </a:r>
            <a:r>
              <a:rPr lang="en-US" dirty="0" err="1"/>
              <a:t>npaj</a:t>
            </a:r>
            <a:r>
              <a:rPr lang="en-US" dirty="0"/>
              <a:t> </a:t>
            </a:r>
            <a:r>
              <a:rPr lang="en-US" dirty="0" err="1"/>
              <a:t>txhij</a:t>
            </a:r>
            <a:r>
              <a:rPr lang="en-US" dirty="0"/>
              <a:t> </a:t>
            </a:r>
            <a:r>
              <a:rPr lang="en-US" dirty="0" err="1"/>
              <a:t>lawm</a:t>
            </a:r>
            <a:r>
              <a:rPr lang="en-US" dirty="0"/>
              <a:t>).    </a:t>
            </a:r>
            <a:r>
              <a:rPr lang="en-US" dirty="0" err="1"/>
              <a:t>Koj</a:t>
            </a:r>
            <a:r>
              <a:rPr lang="en-US" dirty="0"/>
              <a:t> </a:t>
            </a:r>
            <a:r>
              <a:rPr lang="en-US" dirty="0" err="1"/>
              <a:t>hais</a:t>
            </a:r>
            <a:r>
              <a:rPr lang="en-US" dirty="0"/>
              <a:t> </a:t>
            </a:r>
            <a:r>
              <a:rPr lang="en-US" dirty="0" err="1"/>
              <a:t>kom</a:t>
            </a:r>
            <a:r>
              <a:rPr lang="en-US" dirty="0"/>
              <a:t> </a:t>
            </a:r>
            <a:r>
              <a:rPr lang="en-US" dirty="0" err="1"/>
              <a:t>ib</a:t>
            </a:r>
            <a:r>
              <a:rPr lang="en-US" dirty="0"/>
              <a:t> </a:t>
            </a:r>
            <a:r>
              <a:rPr lang="en-US" dirty="0" err="1"/>
              <a:t>pab</a:t>
            </a:r>
            <a:r>
              <a:rPr lang="en-US" dirty="0"/>
              <a:t> </a:t>
            </a:r>
            <a:r>
              <a:rPr lang="en-US" dirty="0" err="1"/>
              <a:t>teb</a:t>
            </a:r>
            <a:r>
              <a:rPr lang="en-US" dirty="0"/>
              <a:t> </a:t>
            </a:r>
            <a:r>
              <a:rPr lang="en-US" dirty="0" err="1"/>
              <a:t>ib</a:t>
            </a:r>
            <a:r>
              <a:rPr lang="en-US" dirty="0"/>
              <a:t> sob </a:t>
            </a:r>
            <a:r>
              <a:rPr lang="en-US" dirty="0" err="1"/>
              <a:t>los</a:t>
            </a:r>
            <a:r>
              <a:rPr lang="en-US" dirty="0"/>
              <a:t> sis </a:t>
            </a:r>
            <a:r>
              <a:rPr lang="en-US" dirty="0" err="1"/>
              <a:t>sawv</a:t>
            </a:r>
            <a:r>
              <a:rPr lang="en-US" dirty="0"/>
              <a:t> </a:t>
            </a:r>
            <a:r>
              <a:rPr lang="en-US" dirty="0" err="1"/>
              <a:t>daws</a:t>
            </a:r>
            <a:r>
              <a:rPr lang="en-US" dirty="0"/>
              <a:t> </a:t>
            </a:r>
            <a:r>
              <a:rPr lang="en-US" dirty="0" err="1"/>
              <a:t>teb</a:t>
            </a:r>
            <a:r>
              <a:rPr lang="en-US" dirty="0"/>
              <a:t> </a:t>
            </a:r>
            <a:r>
              <a:rPr lang="en-US" dirty="0" err="1"/>
              <a:t>ua</a:t>
            </a:r>
            <a:r>
              <a:rPr lang="en-US" dirty="0"/>
              <a:t> </a:t>
            </a:r>
            <a:r>
              <a:rPr lang="en-US" dirty="0" err="1"/>
              <a:t>ke</a:t>
            </a:r>
            <a:r>
              <a:rPr lang="en-US" dirty="0"/>
              <a:t> </a:t>
            </a:r>
            <a:r>
              <a:rPr lang="en-US" dirty="0" err="1"/>
              <a:t>kom</a:t>
            </a:r>
            <a:r>
              <a:rPr lang="en-US" dirty="0"/>
              <a:t> tag 6 sob </a:t>
            </a:r>
            <a:r>
              <a:rPr lang="en-US" dirty="0" err="1"/>
              <a:t>lus</a:t>
            </a:r>
            <a:r>
              <a:rPr lang="en-US" dirty="0"/>
              <a:t> </a:t>
            </a:r>
            <a:r>
              <a:rPr lang="en-US" dirty="0" err="1"/>
              <a:t>nug</a:t>
            </a:r>
            <a:r>
              <a:rPr lang="en-US" dirty="0"/>
              <a:t> no. </a:t>
            </a:r>
            <a:r>
              <a:rPr lang="en-US" dirty="0" err="1"/>
              <a:t>Nias</a:t>
            </a:r>
            <a:r>
              <a:rPr lang="en-US" dirty="0"/>
              <a:t> </a:t>
            </a:r>
            <a:r>
              <a:rPr lang="en-US" dirty="0" err="1"/>
              <a:t>daim</a:t>
            </a:r>
            <a:r>
              <a:rPr lang="en-US" dirty="0"/>
              <a:t> </a:t>
            </a:r>
            <a:r>
              <a:rPr lang="en-US" dirty="0" err="1"/>
              <a:t>duab</a:t>
            </a:r>
            <a:r>
              <a:rPr lang="en-US" dirty="0"/>
              <a:t> (slide) </a:t>
            </a:r>
            <a:r>
              <a:rPr lang="en-US" dirty="0" err="1"/>
              <a:t>kom</a:t>
            </a:r>
            <a:r>
              <a:rPr lang="en-US" dirty="0"/>
              <a:t> </a:t>
            </a:r>
            <a:r>
              <a:rPr lang="en-US" dirty="0" err="1"/>
              <a:t>koj</a:t>
            </a:r>
            <a:r>
              <a:rPr lang="en-US" dirty="0"/>
              <a:t> </a:t>
            </a:r>
            <a:r>
              <a:rPr lang="en-US" dirty="0" err="1"/>
              <a:t>pom</a:t>
            </a:r>
            <a:r>
              <a:rPr lang="en-US" dirty="0"/>
              <a:t> </a:t>
            </a:r>
            <a:r>
              <a:rPr lang="en-US" dirty="0" err="1"/>
              <a:t>cov</a:t>
            </a:r>
            <a:r>
              <a:rPr lang="en-US" dirty="0"/>
              <a:t> </a:t>
            </a:r>
            <a:r>
              <a:rPr lang="en-US" dirty="0" err="1"/>
              <a:t>lus</a:t>
            </a:r>
            <a:r>
              <a:rPr lang="en-US" dirty="0"/>
              <a:t> </a:t>
            </a:r>
            <a:r>
              <a:rPr lang="en-US" dirty="0" err="1"/>
              <a:t>teb</a:t>
            </a:r>
            <a:r>
              <a:rPr lang="en-US" dirty="0"/>
              <a:t>.</a:t>
            </a:r>
          </a:p>
        </p:txBody>
      </p:sp>
    </p:spTree>
    <p:extLst>
      <p:ext uri="{BB962C8B-B14F-4D97-AF65-F5344CB8AC3E}">
        <p14:creationId xmlns:p14="http://schemas.microsoft.com/office/powerpoint/2010/main" val="414169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5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3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5280" algn="l">
              <a:lnSpc>
                <a:spcPct val="100000"/>
              </a:lnSpc>
              <a:spcBef>
                <a:spcPts val="0"/>
              </a:spcBef>
              <a:spcAft>
                <a:spcPts val="0"/>
              </a:spcAft>
              <a:buSzPts val="1680"/>
              <a:buChar char="•"/>
              <a:defRPr/>
            </a:lvl1pPr>
            <a:lvl2pPr marL="914400" lvl="1" indent="-335280" algn="l">
              <a:lnSpc>
                <a:spcPct val="100000"/>
              </a:lnSpc>
              <a:spcBef>
                <a:spcPts val="0"/>
              </a:spcBef>
              <a:spcAft>
                <a:spcPts val="0"/>
              </a:spcAft>
              <a:buSzPts val="1680"/>
              <a:buChar char="●"/>
              <a:defRPr/>
            </a:lvl2pPr>
            <a:lvl3pPr marL="1371600" lvl="2" indent="-297180" algn="l">
              <a:lnSpc>
                <a:spcPct val="100000"/>
              </a:lnSpc>
              <a:spcBef>
                <a:spcPts val="0"/>
              </a:spcBef>
              <a:spcAft>
                <a:spcPts val="0"/>
              </a:spcAft>
              <a:buSzPts val="1080"/>
              <a:buChar char="•"/>
              <a:defRPr/>
            </a:lvl3pPr>
            <a:lvl4pPr marL="1828800" lvl="3" indent="-297180" algn="l">
              <a:lnSpc>
                <a:spcPct val="100000"/>
              </a:lnSpc>
              <a:spcBef>
                <a:spcPts val="0"/>
              </a:spcBef>
              <a:spcAft>
                <a:spcPts val="0"/>
              </a:spcAft>
              <a:buSzPts val="1080"/>
              <a:buChar char="•"/>
              <a:defRPr/>
            </a:lvl4pPr>
            <a:lvl5pPr marL="2286000" lvl="4" indent="-297688" algn="l">
              <a:lnSpc>
                <a:spcPct val="100000"/>
              </a:lnSpc>
              <a:spcBef>
                <a:spcPts val="0"/>
              </a:spcBef>
              <a:spcAft>
                <a:spcPts val="0"/>
              </a:spcAft>
              <a:buSzPts val="1088"/>
              <a:buChar char="●"/>
              <a:defRPr/>
            </a:lvl5pPr>
            <a:lvl6pPr marL="2743200" lvl="5" indent="-330200" algn="l">
              <a:lnSpc>
                <a:spcPct val="100000"/>
              </a:lnSpc>
              <a:spcBef>
                <a:spcPts val="0"/>
              </a:spcBef>
              <a:spcAft>
                <a:spcPts val="0"/>
              </a:spcAft>
              <a:buSzPts val="1600"/>
              <a:buFont typeface="Century Schoolbook"/>
              <a:buChar char="•"/>
              <a:defRPr/>
            </a:lvl6pPr>
            <a:lvl7pPr marL="3200400" lvl="6" indent="-281939" algn="l">
              <a:lnSpc>
                <a:spcPct val="100000"/>
              </a:lnSpc>
              <a:spcBef>
                <a:spcPts val="0"/>
              </a:spcBef>
              <a:spcAft>
                <a:spcPts val="0"/>
              </a:spcAft>
              <a:buSzPts val="840"/>
              <a:buChar char="○"/>
              <a:defRPr/>
            </a:lvl7pPr>
            <a:lvl8pPr marL="3657600" lvl="7" indent="-317500" algn="l">
              <a:lnSpc>
                <a:spcPct val="100000"/>
              </a:lnSpc>
              <a:spcBef>
                <a:spcPts val="0"/>
              </a:spcBef>
              <a:spcAft>
                <a:spcPts val="0"/>
              </a:spcAft>
              <a:buSzPts val="1400"/>
              <a:buFont typeface="Century Schoolbook"/>
              <a:buChar char="•"/>
              <a:defRPr/>
            </a:lvl8pPr>
            <a:lvl9pPr marL="4114800" lvl="8" indent="-317500" algn="l">
              <a:lnSpc>
                <a:spcPct val="100000"/>
              </a:lnSpc>
              <a:spcBef>
                <a:spcPts val="0"/>
              </a:spcBef>
              <a:spcAft>
                <a:spcPts val="0"/>
              </a:spcAft>
              <a:buSzPts val="1400"/>
              <a:buFont typeface="Century Schoolbook"/>
              <a:buChar char="•"/>
              <a:defRPr/>
            </a:lvl9pPr>
          </a:lstStyle>
          <a:p>
            <a:endParaRPr/>
          </a:p>
        </p:txBody>
      </p:sp>
      <p:sp>
        <p:nvSpPr>
          <p:cNvPr id="20" name="Google Shape;20;p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FFFFFF"/>
              </a:buClr>
              <a:buSzPts val="1400"/>
              <a:buFont typeface="Arial"/>
              <a:buNone/>
              <a:defRPr sz="13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rot="5400000">
            <a:off x="5273278" y="1562102"/>
            <a:ext cx="4388644" cy="1676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3" name="Google Shape;133;p13"/>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4" name="Google Shape;134;p13"/>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35" name="Google Shape;135;p1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685800" y="1598613"/>
            <a:ext cx="7772400" cy="11017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5"/>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5" name="Google Shape;145;p1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6" name="Google Shape;146;p1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47" name="Google Shape;147;p1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6"/>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1" name="Google Shape;151;p16"/>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2" name="Google Shape;152;p16"/>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3" name="Google Shape;153;p16"/>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722313" y="3305175"/>
            <a:ext cx="7772400" cy="10223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7"/>
          <p:cNvSpPr txBox="1">
            <a:spLocks noGrp="1"/>
          </p:cNvSpPr>
          <p:nvPr>
            <p:ph type="body" idx="1"/>
          </p:nvPr>
        </p:nvSpPr>
        <p:spPr>
          <a:xfrm>
            <a:off x="722313" y="2179638"/>
            <a:ext cx="7772400" cy="112553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57" name="Google Shape;157;p17"/>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8" name="Google Shape;158;p17"/>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9" name="Google Shape;159;p17"/>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8"/>
          <p:cNvSpPr txBox="1">
            <a:spLocks noGrp="1"/>
          </p:cNvSpPr>
          <p:nvPr>
            <p:ph type="body" idx="1"/>
          </p:nvPr>
        </p:nvSpPr>
        <p:spPr>
          <a:xfrm>
            <a:off x="457200" y="1200150"/>
            <a:ext cx="4038600" cy="339407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3" name="Google Shape;163;p18"/>
          <p:cNvSpPr txBox="1">
            <a:spLocks noGrp="1"/>
          </p:cNvSpPr>
          <p:nvPr>
            <p:ph type="body" idx="2"/>
          </p:nvPr>
        </p:nvSpPr>
        <p:spPr>
          <a:xfrm>
            <a:off x="4648200" y="1200150"/>
            <a:ext cx="4038600" cy="339407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64" name="Google Shape;164;p18"/>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5" name="Google Shape;165;p18"/>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66" name="Google Shape;166;p18"/>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9"/>
          <p:cNvSpPr txBox="1">
            <a:spLocks noGrp="1"/>
          </p:cNvSpPr>
          <p:nvPr>
            <p:ph type="body" idx="1"/>
          </p:nvPr>
        </p:nvSpPr>
        <p:spPr>
          <a:xfrm>
            <a:off x="457200" y="1150938"/>
            <a:ext cx="4040188" cy="4810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0" name="Google Shape;170;p19"/>
          <p:cNvSpPr txBox="1">
            <a:spLocks noGrp="1"/>
          </p:cNvSpPr>
          <p:nvPr>
            <p:ph type="body" idx="2"/>
          </p:nvPr>
        </p:nvSpPr>
        <p:spPr>
          <a:xfrm>
            <a:off x="457200" y="1631950"/>
            <a:ext cx="4040188" cy="296227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1" name="Google Shape;171;p19"/>
          <p:cNvSpPr txBox="1">
            <a:spLocks noGrp="1"/>
          </p:cNvSpPr>
          <p:nvPr>
            <p:ph type="body" idx="3"/>
          </p:nvPr>
        </p:nvSpPr>
        <p:spPr>
          <a:xfrm>
            <a:off x="4645025" y="1150938"/>
            <a:ext cx="4041775" cy="4810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2" name="Google Shape;172;p19"/>
          <p:cNvSpPr txBox="1">
            <a:spLocks noGrp="1"/>
          </p:cNvSpPr>
          <p:nvPr>
            <p:ph type="body" idx="4"/>
          </p:nvPr>
        </p:nvSpPr>
        <p:spPr>
          <a:xfrm>
            <a:off x="4645025" y="1631950"/>
            <a:ext cx="4041775" cy="296227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3" name="Google Shape;173;p19"/>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4" name="Google Shape;174;p19"/>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5" name="Google Shape;175;p19"/>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79" name="Google Shape;179;p2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0" name="Google Shape;180;p2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1"/>
        <p:cNvGrpSpPr/>
        <p:nvPr/>
      </p:nvGrpSpPr>
      <p:grpSpPr>
        <a:xfrm>
          <a:off x="0" y="0"/>
          <a:ext cx="0" cy="0"/>
          <a:chOff x="0" y="0"/>
          <a:chExt cx="0" cy="0"/>
        </a:xfrm>
      </p:grpSpPr>
      <p:sp>
        <p:nvSpPr>
          <p:cNvPr id="182" name="Google Shape;182;p21"/>
          <p:cNvSpPr txBox="1">
            <a:spLocks noGrp="1"/>
          </p:cNvSpPr>
          <p:nvPr>
            <p:ph type="ftr" idx="11"/>
          </p:nvPr>
        </p:nvSpPr>
        <p:spPr>
          <a:xfrm>
            <a:off x="228600" y="4781550"/>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200"/>
              <a:buFont typeface="Arial"/>
              <a:buNone/>
              <a:defRPr>
                <a:solidFill>
                  <a:schemeClr val="dk1"/>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3" name="Google Shape;183;p2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2"/>
          <p:cNvSpPr txBox="1">
            <a:spLocks noGrp="1"/>
          </p:cNvSpPr>
          <p:nvPr>
            <p:ph type="body" idx="1"/>
          </p:nvPr>
        </p:nvSpPr>
        <p:spPr>
          <a:xfrm>
            <a:off x="3575050" y="204788"/>
            <a:ext cx="5111750" cy="4389437"/>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87" name="Google Shape;187;p22"/>
          <p:cNvSpPr txBox="1">
            <a:spLocks noGrp="1"/>
          </p:cNvSpPr>
          <p:nvPr>
            <p:ph type="body" idx="2"/>
          </p:nvPr>
        </p:nvSpPr>
        <p:spPr>
          <a:xfrm>
            <a:off x="457200" y="1076325"/>
            <a:ext cx="3008313" cy="3517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88" name="Google Shape;188;p22"/>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89" name="Google Shape;189;p22"/>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0" name="Google Shape;190;p22"/>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1792288" y="3600450"/>
            <a:ext cx="5486400" cy="4254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3"/>
          <p:cNvSpPr>
            <a:spLocks noGrp="1"/>
          </p:cNvSpPr>
          <p:nvPr>
            <p:ph type="pic" idx="2"/>
          </p:nvPr>
        </p:nvSpPr>
        <p:spPr>
          <a:xfrm>
            <a:off x="1792288" y="460375"/>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4" name="Google Shape;194;p23"/>
          <p:cNvSpPr txBox="1">
            <a:spLocks noGrp="1"/>
          </p:cNvSpPr>
          <p:nvPr>
            <p:ph type="body" idx="1"/>
          </p:nvPr>
        </p:nvSpPr>
        <p:spPr>
          <a:xfrm>
            <a:off x="1792288" y="4025900"/>
            <a:ext cx="5486400" cy="60325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95" name="Google Shape;195;p23"/>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6" name="Google Shape;196;p23"/>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7" name="Google Shape;197;p23"/>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3"/>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4" name="Google Shape;24;p3"/>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8"/>
        <p:cNvGrpSpPr/>
        <p:nvPr/>
      </p:nvGrpSpPr>
      <p:grpSpPr>
        <a:xfrm>
          <a:off x="0" y="0"/>
          <a:ext cx="0" cy="0"/>
          <a:chOff x="0" y="0"/>
          <a:chExt cx="0" cy="0"/>
        </a:xfrm>
      </p:grpSpPr>
      <p:sp>
        <p:nvSpPr>
          <p:cNvPr id="199" name="Google Shape;199;p2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24"/>
          <p:cNvSpPr txBox="1">
            <a:spLocks noGrp="1"/>
          </p:cNvSpPr>
          <p:nvPr>
            <p:ph type="body" idx="1"/>
          </p:nvPr>
        </p:nvSpPr>
        <p:spPr>
          <a:xfrm rot="5400000">
            <a:off x="2874962" y="-1217613"/>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2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2" name="Google Shape;202;p2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3" name="Google Shape;203;p2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4"/>
        <p:cNvGrpSpPr/>
        <p:nvPr/>
      </p:nvGrpSpPr>
      <p:grpSpPr>
        <a:xfrm>
          <a:off x="0" y="0"/>
          <a:ext cx="0" cy="0"/>
          <a:chOff x="0" y="0"/>
          <a:chExt cx="0" cy="0"/>
        </a:xfrm>
      </p:grpSpPr>
      <p:sp>
        <p:nvSpPr>
          <p:cNvPr id="205" name="Google Shape;205;p25"/>
          <p:cNvSpPr txBox="1">
            <a:spLocks noGrp="1"/>
          </p:cNvSpPr>
          <p:nvPr>
            <p:ph type="title"/>
          </p:nvPr>
        </p:nvSpPr>
        <p:spPr>
          <a:xfrm rot="5400000">
            <a:off x="5464175" y="1371600"/>
            <a:ext cx="438785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5"/>
          <p:cNvSpPr txBox="1">
            <a:spLocks noGrp="1"/>
          </p:cNvSpPr>
          <p:nvPr>
            <p:ph type="body" idx="1"/>
          </p:nvPr>
        </p:nvSpPr>
        <p:spPr>
          <a:xfrm rot="5400000">
            <a:off x="1273175" y="-609600"/>
            <a:ext cx="438785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7" name="Google Shape;207;p25"/>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8" name="Google Shape;208;p25"/>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09" name="Google Shape;209;p25"/>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2286000" y="2343150"/>
            <a:ext cx="6172200" cy="142077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000"/>
              <a:buFont typeface="Calibri"/>
              <a:buNone/>
              <a:defRPr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subTitle" idx="1"/>
          </p:nvPr>
        </p:nvSpPr>
        <p:spPr>
          <a:xfrm>
            <a:off x="2286000" y="3752492"/>
            <a:ext cx="6172200" cy="10287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00"/>
              </a:spcBef>
              <a:spcAft>
                <a:spcPts val="0"/>
              </a:spcAft>
              <a:buSzPts val="1260"/>
              <a:buNone/>
              <a:defRPr sz="1800" b="1">
                <a:solidFill>
                  <a:schemeClr val="dk2"/>
                </a:solidFill>
              </a:defRPr>
            </a:lvl1pPr>
            <a:lvl2pPr lvl="1" algn="ctr">
              <a:lnSpc>
                <a:spcPct val="100000"/>
              </a:lnSpc>
              <a:spcBef>
                <a:spcPts val="360"/>
              </a:spcBef>
              <a:spcAft>
                <a:spcPts val="0"/>
              </a:spcAft>
              <a:buSzPts val="1440"/>
              <a:buNone/>
              <a:defRPr/>
            </a:lvl2pPr>
            <a:lvl3pPr lvl="2" algn="ctr">
              <a:lnSpc>
                <a:spcPct val="100000"/>
              </a:lnSpc>
              <a:spcBef>
                <a:spcPts val="360"/>
              </a:spcBef>
              <a:spcAft>
                <a:spcPts val="0"/>
              </a:spcAft>
              <a:buSzPts val="1080"/>
              <a:buNone/>
              <a:defRPr/>
            </a:lvl3pPr>
            <a:lvl4pPr lvl="3" algn="ctr">
              <a:lnSpc>
                <a:spcPct val="100000"/>
              </a:lnSpc>
              <a:spcBef>
                <a:spcPts val="360"/>
              </a:spcBef>
              <a:spcAft>
                <a:spcPts val="0"/>
              </a:spcAft>
              <a:buSzPts val="1080"/>
              <a:buNone/>
              <a:defRPr/>
            </a:lvl4pPr>
            <a:lvl5pPr lvl="4" algn="ctr">
              <a:lnSpc>
                <a:spcPct val="100000"/>
              </a:lnSpc>
              <a:spcBef>
                <a:spcPts val="360"/>
              </a:spcBef>
              <a:spcAft>
                <a:spcPts val="0"/>
              </a:spcAft>
              <a:buSzPts val="1224"/>
              <a:buNone/>
              <a:defRPr/>
            </a:lvl5pPr>
            <a:lvl6pPr lvl="5" algn="ctr">
              <a:lnSpc>
                <a:spcPct val="100000"/>
              </a:lnSpc>
              <a:spcBef>
                <a:spcPts val="360"/>
              </a:spcBef>
              <a:spcAft>
                <a:spcPts val="0"/>
              </a:spcAft>
              <a:buSzPts val="1800"/>
              <a:buNone/>
              <a:defRPr/>
            </a:lvl6pPr>
            <a:lvl7pPr lvl="6" algn="ctr">
              <a:lnSpc>
                <a:spcPct val="100000"/>
              </a:lnSpc>
              <a:spcBef>
                <a:spcPts val="360"/>
              </a:spcBef>
              <a:spcAft>
                <a:spcPts val="0"/>
              </a:spcAft>
              <a:buSzPts val="108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sp>
        <p:nvSpPr>
          <p:cNvPr id="41" name="Google Shape;41;p6"/>
          <p:cNvSpPr txBox="1">
            <a:spLocks noGrp="1"/>
          </p:cNvSpPr>
          <p:nvPr>
            <p:ph type="dt" idx="10"/>
          </p:nvPr>
        </p:nvSpPr>
        <p:spPr>
          <a:xfrm rot="5400000">
            <a:off x="8050371" y="832948"/>
            <a:ext cx="17145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6"/>
          <p:cNvSpPr txBox="1">
            <a:spLocks noGrp="1"/>
          </p:cNvSpPr>
          <p:nvPr>
            <p:ph type="ftr" idx="11"/>
          </p:nvPr>
        </p:nvSpPr>
        <p:spPr>
          <a:xfrm rot="5400000">
            <a:off x="7534469" y="3088246"/>
            <a:ext cx="2743200" cy="3840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3" name="Google Shape;43;p6"/>
          <p:cNvSpPr/>
          <p:nvPr/>
        </p:nvSpPr>
        <p:spPr>
          <a:xfrm>
            <a:off x="381000" y="0"/>
            <a:ext cx="609600" cy="5143500"/>
          </a:xfrm>
          <a:prstGeom prst="rect">
            <a:avLst/>
          </a:prstGeom>
          <a:solidFill>
            <a:srgbClr val="B1C0DA">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 name="Google Shape;44;p6"/>
          <p:cNvSpPr/>
          <p:nvPr/>
        </p:nvSpPr>
        <p:spPr>
          <a:xfrm>
            <a:off x="276336" y="0"/>
            <a:ext cx="104664" cy="5143500"/>
          </a:xfrm>
          <a:prstGeom prst="rect">
            <a:avLst/>
          </a:prstGeom>
          <a:solidFill>
            <a:srgbClr val="CFD7E7">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 name="Google Shape;45;p6"/>
          <p:cNvSpPr/>
          <p:nvPr/>
        </p:nvSpPr>
        <p:spPr>
          <a:xfrm>
            <a:off x="990600" y="0"/>
            <a:ext cx="181872" cy="5143500"/>
          </a:xfrm>
          <a:prstGeom prst="rect">
            <a:avLst/>
          </a:prstGeom>
          <a:solidFill>
            <a:srgbClr val="CFD7E7">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 name="Google Shape;46;p6"/>
          <p:cNvSpPr/>
          <p:nvPr/>
        </p:nvSpPr>
        <p:spPr>
          <a:xfrm>
            <a:off x="1141320" y="0"/>
            <a:ext cx="230280" cy="5143500"/>
          </a:xfrm>
          <a:prstGeom prst="rect">
            <a:avLst/>
          </a:prstGeom>
          <a:solidFill>
            <a:srgbClr val="E8ECF4">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47" name="Google Shape;47;p6"/>
          <p:cNvCxnSpPr/>
          <p:nvPr/>
        </p:nvCxnSpPr>
        <p:spPr>
          <a:xfrm>
            <a:off x="106344" y="0"/>
            <a:ext cx="0" cy="5143500"/>
          </a:xfrm>
          <a:prstGeom prst="straightConnector1">
            <a:avLst/>
          </a:prstGeom>
          <a:noFill/>
          <a:ln w="57150" cap="flat" cmpd="sng">
            <a:solidFill>
              <a:srgbClr val="B1C0DA">
                <a:alpha val="72549"/>
              </a:srgbClr>
            </a:solidFill>
            <a:prstDash val="solid"/>
            <a:round/>
            <a:headEnd type="none" w="sm" len="sm"/>
            <a:tailEnd type="none" w="sm" len="sm"/>
          </a:ln>
        </p:spPr>
      </p:cxnSp>
      <p:cxnSp>
        <p:nvCxnSpPr>
          <p:cNvPr id="48" name="Google Shape;48;p6"/>
          <p:cNvCxnSpPr/>
          <p:nvPr/>
        </p:nvCxnSpPr>
        <p:spPr>
          <a:xfrm>
            <a:off x="914400" y="0"/>
            <a:ext cx="0" cy="5143500"/>
          </a:xfrm>
          <a:prstGeom prst="straightConnector1">
            <a:avLst/>
          </a:prstGeom>
          <a:noFill/>
          <a:ln w="57150" cap="flat" cmpd="sng">
            <a:solidFill>
              <a:srgbClr val="E8ECF4">
                <a:alpha val="82352"/>
              </a:srgbClr>
            </a:solidFill>
            <a:prstDash val="solid"/>
            <a:round/>
            <a:headEnd type="none" w="sm" len="sm"/>
            <a:tailEnd type="none" w="sm" len="sm"/>
          </a:ln>
        </p:spPr>
      </p:cxnSp>
      <p:cxnSp>
        <p:nvCxnSpPr>
          <p:cNvPr id="49" name="Google Shape;49;p6"/>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50" name="Google Shape;50;p6"/>
          <p:cNvCxnSpPr/>
          <p:nvPr/>
        </p:nvCxnSpPr>
        <p:spPr>
          <a:xfrm>
            <a:off x="1726640" y="0"/>
            <a:ext cx="0" cy="5143500"/>
          </a:xfrm>
          <a:prstGeom prst="straightConnector1">
            <a:avLst/>
          </a:prstGeom>
          <a:noFill/>
          <a:ln w="28575" cap="flat" cmpd="sng">
            <a:solidFill>
              <a:srgbClr val="B1C0DA">
                <a:alpha val="81568"/>
              </a:srgbClr>
            </a:solidFill>
            <a:prstDash val="solid"/>
            <a:round/>
            <a:headEnd type="none" w="sm" len="sm"/>
            <a:tailEnd type="none" w="sm" len="sm"/>
          </a:ln>
        </p:spPr>
      </p:cxnSp>
      <p:cxnSp>
        <p:nvCxnSpPr>
          <p:cNvPr id="51" name="Google Shape;51;p6"/>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cxnSp>
        <p:nvCxnSpPr>
          <p:cNvPr id="52" name="Google Shape;52;p6"/>
          <p:cNvCxnSpPr/>
          <p:nvPr/>
        </p:nvCxnSpPr>
        <p:spPr>
          <a:xfrm>
            <a:off x="9113856"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53" name="Google Shape;53;p6"/>
          <p:cNvSpPr/>
          <p:nvPr/>
        </p:nvSpPr>
        <p:spPr>
          <a:xfrm>
            <a:off x="1219200" y="0"/>
            <a:ext cx="76200" cy="5143500"/>
          </a:xfrm>
          <a:prstGeom prst="rect">
            <a:avLst/>
          </a:prstGeom>
          <a:solidFill>
            <a:srgbClr val="B1C0DA">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4" name="Google Shape;54;p6"/>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5" name="Google Shape;55;p6"/>
          <p:cNvSpPr/>
          <p:nvPr/>
        </p:nvSpPr>
        <p:spPr>
          <a:xfrm>
            <a:off x="1309632"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6" name="Google Shape;56;p6"/>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6"/>
          <p:cNvSpPr/>
          <p:nvPr/>
        </p:nvSpPr>
        <p:spPr>
          <a:xfrm>
            <a:off x="1664208" y="4341114"/>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8" name="Google Shape;58;p6"/>
          <p:cNvSpPr/>
          <p:nvPr/>
        </p:nvSpPr>
        <p:spPr>
          <a:xfrm>
            <a:off x="1905000" y="3371850"/>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9" name="Google Shape;59;p6"/>
          <p:cNvSpPr txBox="1">
            <a:spLocks noGrp="1"/>
          </p:cNvSpPr>
          <p:nvPr>
            <p:ph type="sldNum" idx="12"/>
          </p:nvPr>
        </p:nvSpPr>
        <p:spPr>
          <a:xfrm>
            <a:off x="1325544" y="3696527"/>
            <a:ext cx="609600" cy="3881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2286000" y="2171700"/>
            <a:ext cx="6172200" cy="15401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3000"/>
              <a:buFont typeface="Calibri"/>
              <a:buNone/>
              <a:defRPr sz="3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body" idx="1"/>
          </p:nvPr>
        </p:nvSpPr>
        <p:spPr>
          <a:xfrm>
            <a:off x="2286000" y="3757613"/>
            <a:ext cx="6172200" cy="1028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260"/>
              <a:buNone/>
              <a:defRPr sz="1800" b="1">
                <a:solidFill>
                  <a:schemeClr val="lt2"/>
                </a:solidFill>
              </a:defRPr>
            </a:lvl1pPr>
            <a:lvl2pPr marL="914400" lvl="1" indent="-228600" algn="l">
              <a:lnSpc>
                <a:spcPct val="100000"/>
              </a:lnSpc>
              <a:spcBef>
                <a:spcPts val="360"/>
              </a:spcBef>
              <a:spcAft>
                <a:spcPts val="0"/>
              </a:spcAft>
              <a:buSzPts val="1440"/>
              <a:buNone/>
              <a:defRPr sz="1800">
                <a:solidFill>
                  <a:schemeClr val="lt1"/>
                </a:solidFill>
              </a:defRPr>
            </a:lvl2pPr>
            <a:lvl3pPr marL="1371600" lvl="2" indent="-228600" algn="l">
              <a:lnSpc>
                <a:spcPct val="100000"/>
              </a:lnSpc>
              <a:spcBef>
                <a:spcPts val="320"/>
              </a:spcBef>
              <a:spcAft>
                <a:spcPts val="0"/>
              </a:spcAft>
              <a:buSzPts val="960"/>
              <a:buNone/>
              <a:defRPr sz="1600">
                <a:solidFill>
                  <a:schemeClr val="lt1"/>
                </a:solidFill>
              </a:defRPr>
            </a:lvl3pPr>
            <a:lvl4pPr marL="1828800" lvl="3" indent="-228600" algn="l">
              <a:lnSpc>
                <a:spcPct val="100000"/>
              </a:lnSpc>
              <a:spcBef>
                <a:spcPts val="280"/>
              </a:spcBef>
              <a:spcAft>
                <a:spcPts val="0"/>
              </a:spcAft>
              <a:buSzPts val="840"/>
              <a:buNone/>
              <a:defRPr sz="1400">
                <a:solidFill>
                  <a:schemeClr val="lt1"/>
                </a:solidFill>
              </a:defRPr>
            </a:lvl4pPr>
            <a:lvl5pPr marL="2286000" lvl="4" indent="-228600" algn="l">
              <a:lnSpc>
                <a:spcPct val="100000"/>
              </a:lnSpc>
              <a:spcBef>
                <a:spcPts val="280"/>
              </a:spcBef>
              <a:spcAft>
                <a:spcPts val="0"/>
              </a:spcAft>
              <a:buSzPts val="952"/>
              <a:buNone/>
              <a:defRPr sz="1400">
                <a:solidFill>
                  <a:schemeClr val="lt1"/>
                </a:solidFill>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3" name="Google Shape;63;p7"/>
          <p:cNvSpPr txBox="1">
            <a:spLocks noGrp="1"/>
          </p:cNvSpPr>
          <p:nvPr>
            <p:ph type="dt" idx="10"/>
          </p:nvPr>
        </p:nvSpPr>
        <p:spPr>
          <a:xfrm rot="5400000">
            <a:off x="8049006" y="830199"/>
            <a:ext cx="1714500" cy="381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4" name="Google Shape;64;p7"/>
          <p:cNvSpPr txBox="1">
            <a:spLocks noGrp="1"/>
          </p:cNvSpPr>
          <p:nvPr>
            <p:ph type="ftr" idx="11"/>
          </p:nvPr>
        </p:nvSpPr>
        <p:spPr>
          <a:xfrm rot="5400000">
            <a:off x="7534656" y="3086100"/>
            <a:ext cx="2743200" cy="3840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65" name="Google Shape;65;p7"/>
          <p:cNvSpPr/>
          <p:nvPr/>
        </p:nvSpPr>
        <p:spPr>
          <a:xfrm>
            <a:off x="381000" y="0"/>
            <a:ext cx="609600" cy="5143500"/>
          </a:xfrm>
          <a:prstGeom prst="rect">
            <a:avLst/>
          </a:prstGeom>
          <a:solidFill>
            <a:srgbClr val="B1C0DA">
              <a:alpha val="5333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7"/>
          <p:cNvSpPr/>
          <p:nvPr/>
        </p:nvSpPr>
        <p:spPr>
          <a:xfrm>
            <a:off x="276336" y="0"/>
            <a:ext cx="104664" cy="5143500"/>
          </a:xfrm>
          <a:prstGeom prst="rect">
            <a:avLst/>
          </a:prstGeom>
          <a:solidFill>
            <a:srgbClr val="CFD7E7">
              <a:alpha val="3529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7" name="Google Shape;67;p7"/>
          <p:cNvSpPr/>
          <p:nvPr/>
        </p:nvSpPr>
        <p:spPr>
          <a:xfrm>
            <a:off x="990600" y="0"/>
            <a:ext cx="181872" cy="5143500"/>
          </a:xfrm>
          <a:prstGeom prst="rect">
            <a:avLst/>
          </a:prstGeom>
          <a:solidFill>
            <a:srgbClr val="CFD7E7">
              <a:alpha val="6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7"/>
          <p:cNvSpPr/>
          <p:nvPr/>
        </p:nvSpPr>
        <p:spPr>
          <a:xfrm>
            <a:off x="1141320" y="0"/>
            <a:ext cx="230280" cy="5143500"/>
          </a:xfrm>
          <a:prstGeom prst="rect">
            <a:avLst/>
          </a:prstGeom>
          <a:solidFill>
            <a:srgbClr val="E8ECF4">
              <a:alpha val="7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69" name="Google Shape;69;p7"/>
          <p:cNvCxnSpPr/>
          <p:nvPr/>
        </p:nvCxnSpPr>
        <p:spPr>
          <a:xfrm>
            <a:off x="106344" y="0"/>
            <a:ext cx="0" cy="5143500"/>
          </a:xfrm>
          <a:prstGeom prst="straightConnector1">
            <a:avLst/>
          </a:prstGeom>
          <a:noFill/>
          <a:ln w="57150" cap="flat" cmpd="sng">
            <a:solidFill>
              <a:srgbClr val="B1C0DA">
                <a:alpha val="72549"/>
              </a:srgbClr>
            </a:solidFill>
            <a:prstDash val="solid"/>
            <a:round/>
            <a:headEnd type="none" w="sm" len="sm"/>
            <a:tailEnd type="none" w="sm" len="sm"/>
          </a:ln>
        </p:spPr>
      </p:cxnSp>
      <p:cxnSp>
        <p:nvCxnSpPr>
          <p:cNvPr id="70" name="Google Shape;70;p7"/>
          <p:cNvCxnSpPr/>
          <p:nvPr/>
        </p:nvCxnSpPr>
        <p:spPr>
          <a:xfrm>
            <a:off x="914400" y="0"/>
            <a:ext cx="0" cy="5143500"/>
          </a:xfrm>
          <a:prstGeom prst="straightConnector1">
            <a:avLst/>
          </a:prstGeom>
          <a:noFill/>
          <a:ln w="57150" cap="flat" cmpd="sng">
            <a:solidFill>
              <a:srgbClr val="E8ECF4">
                <a:alpha val="82352"/>
              </a:srgbClr>
            </a:solidFill>
            <a:prstDash val="solid"/>
            <a:round/>
            <a:headEnd type="none" w="sm" len="sm"/>
            <a:tailEnd type="none" w="sm" len="sm"/>
          </a:ln>
        </p:spPr>
      </p:cxnSp>
      <p:cxnSp>
        <p:nvCxnSpPr>
          <p:cNvPr id="71" name="Google Shape;71;p7"/>
          <p:cNvCxnSpPr/>
          <p:nvPr/>
        </p:nvCxnSpPr>
        <p:spPr>
          <a:xfrm>
            <a:off x="854112" y="0"/>
            <a:ext cx="0" cy="5143500"/>
          </a:xfrm>
          <a:prstGeom prst="straightConnector1">
            <a:avLst/>
          </a:prstGeom>
          <a:noFill/>
          <a:ln w="57150" cap="flat" cmpd="sng">
            <a:solidFill>
              <a:srgbClr val="B1C0DA"/>
            </a:solidFill>
            <a:prstDash val="solid"/>
            <a:round/>
            <a:headEnd type="none" w="sm" len="sm"/>
            <a:tailEnd type="none" w="sm" len="sm"/>
          </a:ln>
        </p:spPr>
      </p:cxnSp>
      <p:cxnSp>
        <p:nvCxnSpPr>
          <p:cNvPr id="72" name="Google Shape;72;p7"/>
          <p:cNvCxnSpPr/>
          <p:nvPr/>
        </p:nvCxnSpPr>
        <p:spPr>
          <a:xfrm>
            <a:off x="1726640" y="0"/>
            <a:ext cx="0" cy="5143500"/>
          </a:xfrm>
          <a:prstGeom prst="straightConnector1">
            <a:avLst/>
          </a:prstGeom>
          <a:noFill/>
          <a:ln w="28575" cap="flat" cmpd="sng">
            <a:solidFill>
              <a:srgbClr val="B1C0DA">
                <a:alpha val="81568"/>
              </a:srgbClr>
            </a:solidFill>
            <a:prstDash val="solid"/>
            <a:round/>
            <a:headEnd type="none" w="sm" len="sm"/>
            <a:tailEnd type="none" w="sm" len="sm"/>
          </a:ln>
        </p:spPr>
      </p:cxnSp>
      <p:cxnSp>
        <p:nvCxnSpPr>
          <p:cNvPr id="73" name="Google Shape;73;p7"/>
          <p:cNvCxnSpPr/>
          <p:nvPr/>
        </p:nvCxnSpPr>
        <p:spPr>
          <a:xfrm>
            <a:off x="1066800" y="0"/>
            <a:ext cx="0" cy="5143500"/>
          </a:xfrm>
          <a:prstGeom prst="straightConnector1">
            <a:avLst/>
          </a:prstGeom>
          <a:noFill/>
          <a:ln w="9525" cap="flat" cmpd="sng">
            <a:solidFill>
              <a:srgbClr val="B1C0DA"/>
            </a:solidFill>
            <a:prstDash val="solid"/>
            <a:round/>
            <a:headEnd type="none" w="sm" len="sm"/>
            <a:tailEnd type="none" w="sm" len="sm"/>
          </a:ln>
        </p:spPr>
      </p:cxnSp>
      <p:sp>
        <p:nvSpPr>
          <p:cNvPr id="74" name="Google Shape;74;p7"/>
          <p:cNvSpPr/>
          <p:nvPr/>
        </p:nvSpPr>
        <p:spPr>
          <a:xfrm>
            <a:off x="1219200" y="0"/>
            <a:ext cx="76200" cy="5143500"/>
          </a:xfrm>
          <a:prstGeom prst="rect">
            <a:avLst/>
          </a:prstGeom>
          <a:solidFill>
            <a:srgbClr val="B1C0DA">
              <a:alpha val="5058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7"/>
          <p:cNvSpPr/>
          <p:nvPr/>
        </p:nvSpPr>
        <p:spPr>
          <a:xfrm>
            <a:off x="609600" y="2571750"/>
            <a:ext cx="1295400" cy="9715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6" name="Google Shape;76;p7"/>
          <p:cNvSpPr/>
          <p:nvPr/>
        </p:nvSpPr>
        <p:spPr>
          <a:xfrm>
            <a:off x="1324704" y="3650064"/>
            <a:ext cx="641424" cy="48106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7"/>
          <p:cNvSpPr/>
          <p:nvPr/>
        </p:nvSpPr>
        <p:spPr>
          <a:xfrm>
            <a:off x="1091080" y="4125474"/>
            <a:ext cx="137160" cy="10287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8" name="Google Shape;78;p7"/>
          <p:cNvSpPr/>
          <p:nvPr/>
        </p:nvSpPr>
        <p:spPr>
          <a:xfrm>
            <a:off x="1664208" y="4343400"/>
            <a:ext cx="274320" cy="2057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9" name="Google Shape;79;p7"/>
          <p:cNvSpPr/>
          <p:nvPr/>
        </p:nvSpPr>
        <p:spPr>
          <a:xfrm>
            <a:off x="1879040" y="3359916"/>
            <a:ext cx="36576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80" name="Google Shape;80;p7"/>
          <p:cNvCxnSpPr/>
          <p:nvPr/>
        </p:nvCxnSpPr>
        <p:spPr>
          <a:xfrm>
            <a:off x="9097944" y="0"/>
            <a:ext cx="0" cy="5143500"/>
          </a:xfrm>
          <a:prstGeom prst="straightConnector1">
            <a:avLst/>
          </a:prstGeom>
          <a:noFill/>
          <a:ln w="57150" cap="flat" cmpd="thickThin">
            <a:solidFill>
              <a:srgbClr val="B1C0DA"/>
            </a:solidFill>
            <a:prstDash val="solid"/>
            <a:round/>
            <a:headEnd type="none" w="sm" len="sm"/>
            <a:tailEnd type="none" w="sm" len="sm"/>
          </a:ln>
        </p:spPr>
      </p:cxnSp>
      <p:sp>
        <p:nvSpPr>
          <p:cNvPr id="81" name="Google Shape;81;p7"/>
          <p:cNvSpPr txBox="1">
            <a:spLocks noGrp="1"/>
          </p:cNvSpPr>
          <p:nvPr>
            <p:ph type="sldNum" idx="12"/>
          </p:nvPr>
        </p:nvSpPr>
        <p:spPr>
          <a:xfrm>
            <a:off x="1340616" y="3696527"/>
            <a:ext cx="609600" cy="3881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2"/>
        <p:cNvGrpSpPr/>
        <p:nvPr/>
      </p:nvGrpSpPr>
      <p:grpSpPr>
        <a:xfrm>
          <a:off x="0" y="0"/>
          <a:ext cx="0" cy="0"/>
          <a:chOff x="0" y="0"/>
          <a:chExt cx="0" cy="0"/>
        </a:xfrm>
      </p:grpSpPr>
      <p:sp>
        <p:nvSpPr>
          <p:cNvPr id="83" name="Google Shape;83;p8"/>
          <p:cNvSpPr txBox="1">
            <a:spLocks noGrp="1"/>
          </p:cNvSpPr>
          <p:nvPr>
            <p:ph type="title"/>
          </p:nvPr>
        </p:nvSpPr>
        <p:spPr>
          <a:xfrm>
            <a:off x="457200" y="204788"/>
            <a:ext cx="7543800" cy="857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8"/>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5" name="Google Shape;85;p8"/>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86" name="Google Shape;86;p8"/>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8"/>
          <p:cNvSpPr txBox="1">
            <a:spLocks noGrp="1"/>
          </p:cNvSpPr>
          <p:nvPr>
            <p:ph type="body" idx="1"/>
          </p:nvPr>
        </p:nvSpPr>
        <p:spPr>
          <a:xfrm>
            <a:off x="457200" y="1771650"/>
            <a:ext cx="3657600" cy="291465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8" name="Google Shape;88;p8"/>
          <p:cNvSpPr txBox="1">
            <a:spLocks noGrp="1"/>
          </p:cNvSpPr>
          <p:nvPr>
            <p:ph type="body" idx="2"/>
          </p:nvPr>
        </p:nvSpPr>
        <p:spPr>
          <a:xfrm>
            <a:off x="4371975" y="1771650"/>
            <a:ext cx="3657600" cy="291465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9" name="Google Shape;89;p8"/>
          <p:cNvSpPr>
            <a:spLocks noGrp="1"/>
          </p:cNvSpPr>
          <p:nvPr>
            <p:ph type="body" idx="3"/>
          </p:nvPr>
        </p:nvSpPr>
        <p:spPr>
          <a:xfrm>
            <a:off x="4572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lnSpc>
                <a:spcPct val="100000"/>
              </a:lnSpc>
              <a:spcBef>
                <a:spcPts val="600"/>
              </a:spcBef>
              <a:spcAft>
                <a:spcPts val="0"/>
              </a:spcAft>
              <a:buSzPts val="1400"/>
              <a:buFont typeface="Calibri"/>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0" name="Google Shape;90;p8"/>
          <p:cNvSpPr>
            <a:spLocks noGrp="1"/>
          </p:cNvSpPr>
          <p:nvPr>
            <p:ph type="body" idx="4"/>
          </p:nvPr>
        </p:nvSpPr>
        <p:spPr>
          <a:xfrm>
            <a:off x="4343400" y="1177290"/>
            <a:ext cx="3657600" cy="493776"/>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lnSpc>
                <a:spcPct val="100000"/>
              </a:lnSpc>
              <a:spcBef>
                <a:spcPts val="600"/>
              </a:spcBef>
              <a:spcAft>
                <a:spcPts val="0"/>
              </a:spcAft>
              <a:buSzPts val="1400"/>
              <a:buFont typeface="Calibri"/>
              <a:buNone/>
              <a:defRPr sz="2000" b="1">
                <a:solidFill>
                  <a:srgbClr val="FFFFFF"/>
                </a:solidFill>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94" name="Google Shape;94;p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9"/>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96"/>
        <p:cNvGrpSpPr/>
        <p:nvPr/>
      </p:nvGrpSpPr>
      <p:grpSpPr>
        <a:xfrm>
          <a:off x="0" y="0"/>
          <a:ext cx="0" cy="0"/>
          <a:chOff x="0" y="0"/>
          <a:chExt cx="0" cy="0"/>
        </a:xfrm>
      </p:grpSpPr>
      <p:cxnSp>
        <p:nvCxnSpPr>
          <p:cNvPr id="97" name="Google Shape;97;p10"/>
          <p:cNvCxnSpPr/>
          <p:nvPr/>
        </p:nvCxnSpPr>
        <p:spPr>
          <a:xfrm>
            <a:off x="8763000" y="0"/>
            <a:ext cx="0" cy="5143500"/>
          </a:xfrm>
          <a:prstGeom prst="straightConnector1">
            <a:avLst/>
          </a:prstGeom>
          <a:noFill/>
          <a:ln w="38100" cap="flat" cmpd="sng">
            <a:solidFill>
              <a:srgbClr val="B1C0DA">
                <a:alpha val="92549"/>
              </a:srgbClr>
            </a:solidFill>
            <a:prstDash val="solid"/>
            <a:round/>
            <a:headEnd type="none" w="sm" len="sm"/>
            <a:tailEnd type="none" w="sm" len="sm"/>
          </a:ln>
        </p:spPr>
      </p:cxnSp>
      <p:sp>
        <p:nvSpPr>
          <p:cNvPr id="98" name="Google Shape;98;p10"/>
          <p:cNvSpPr txBox="1">
            <a:spLocks noGrp="1"/>
          </p:cNvSpPr>
          <p:nvPr>
            <p:ph type="title"/>
          </p:nvPr>
        </p:nvSpPr>
        <p:spPr>
          <a:xfrm rot="5400000">
            <a:off x="4160520" y="2343150"/>
            <a:ext cx="473202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Calibri"/>
              <a:buNone/>
              <a:defRPr sz="2000" b="1"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0"/>
          <p:cNvSpPr txBox="1">
            <a:spLocks noGrp="1"/>
          </p:cNvSpPr>
          <p:nvPr>
            <p:ph type="body" idx="1"/>
          </p:nvPr>
        </p:nvSpPr>
        <p:spPr>
          <a:xfrm>
            <a:off x="6812280" y="205740"/>
            <a:ext cx="1527048" cy="373761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84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200"/>
              </a:spcBef>
              <a:spcAft>
                <a:spcPts val="0"/>
              </a:spcAft>
              <a:buSzPts val="600"/>
              <a:buNone/>
              <a:defRPr sz="1000"/>
            </a:lvl3pPr>
            <a:lvl4pPr marL="1828800" lvl="3" indent="-228600" algn="l">
              <a:lnSpc>
                <a:spcPct val="100000"/>
              </a:lnSpc>
              <a:spcBef>
                <a:spcPts val="180"/>
              </a:spcBef>
              <a:spcAft>
                <a:spcPts val="0"/>
              </a:spcAft>
              <a:buSzPts val="540"/>
              <a:buNone/>
              <a:defRPr sz="900"/>
            </a:lvl4pPr>
            <a:lvl5pPr marL="2286000" lvl="4" indent="-228600" algn="l">
              <a:lnSpc>
                <a:spcPct val="100000"/>
              </a:lnSpc>
              <a:spcBef>
                <a:spcPts val="180"/>
              </a:spcBef>
              <a:spcAft>
                <a:spcPts val="0"/>
              </a:spcAft>
              <a:buSzPts val="612"/>
              <a:buNone/>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100" name="Google Shape;100;p10"/>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01" name="Google Shape;101;p10"/>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cxnSp>
        <p:nvCxnSpPr>
          <p:cNvPr id="102" name="Google Shape;102;p10"/>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03" name="Google Shape;103;p10"/>
          <p:cNvSpPr/>
          <p:nvPr/>
        </p:nvSpPr>
        <p:spPr>
          <a:xfrm>
            <a:off x="8839200" y="0"/>
            <a:ext cx="304800" cy="5143500"/>
          </a:xfrm>
          <a:prstGeom prst="rect">
            <a:avLst/>
          </a:prstGeom>
          <a:solidFill>
            <a:srgbClr val="B1C0DA">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04" name="Google Shape;104;p10"/>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05" name="Google Shape;105;p10"/>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6" name="Google Shape;106;p10"/>
          <p:cNvSpPr txBox="1">
            <a:spLocks noGrp="1"/>
          </p:cNvSpPr>
          <p:nvPr>
            <p:ph type="body" idx="2"/>
          </p:nvPr>
        </p:nvSpPr>
        <p:spPr>
          <a:xfrm>
            <a:off x="304800" y="205740"/>
            <a:ext cx="5638800" cy="4745736"/>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07" name="Google Shape;107;p10"/>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08" name="Google Shape;108;p1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0"/>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cxnSp>
        <p:nvCxnSpPr>
          <p:cNvPr id="111" name="Google Shape;111;p11"/>
          <p:cNvCxnSpPr/>
          <p:nvPr/>
        </p:nvCxnSpPr>
        <p:spPr>
          <a:xfrm>
            <a:off x="8763000" y="0"/>
            <a:ext cx="0" cy="5143500"/>
          </a:xfrm>
          <a:prstGeom prst="straightConnector1">
            <a:avLst/>
          </a:prstGeom>
          <a:noFill/>
          <a:ln w="38100" cap="flat" cmpd="sng">
            <a:solidFill>
              <a:srgbClr val="B1C0DA"/>
            </a:solidFill>
            <a:prstDash val="solid"/>
            <a:round/>
            <a:headEnd type="none" w="sm" len="sm"/>
            <a:tailEnd type="none" w="sm" len="sm"/>
          </a:ln>
        </p:spPr>
      </p:cxnSp>
      <p:sp>
        <p:nvSpPr>
          <p:cNvPr id="112" name="Google Shape;112;p1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3" name="Google Shape;113;p11"/>
          <p:cNvSpPr txBox="1">
            <a:spLocks noGrp="1"/>
          </p:cNvSpPr>
          <p:nvPr>
            <p:ph type="title"/>
          </p:nvPr>
        </p:nvSpPr>
        <p:spPr>
          <a:xfrm rot="5400000">
            <a:off x="4138803" y="2343150"/>
            <a:ext cx="473202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
          <p:cNvSpPr>
            <a:spLocks noGrp="1"/>
          </p:cNvSpPr>
          <p:nvPr>
            <p:ph type="pic" idx="2"/>
          </p:nvPr>
        </p:nvSpPr>
        <p:spPr>
          <a:xfrm>
            <a:off x="0" y="0"/>
            <a:ext cx="6172200" cy="5143500"/>
          </a:xfrm>
          <a:prstGeom prst="rect">
            <a:avLst/>
          </a:prstGeom>
          <a:solidFill>
            <a:schemeClr val="lt2"/>
          </a:solidFill>
          <a:ln>
            <a:noFill/>
          </a:ln>
        </p:spPr>
        <p:txBody>
          <a:bodyPr spcFirstLastPara="1" wrap="square" lIns="91425" tIns="45700" rIns="91425" bIns="45700" anchor="t" anchorCtr="0">
            <a:noAutofit/>
          </a:bodyPr>
          <a:lstStyle>
            <a:lvl1pPr marR="0" lvl="0" algn="l" rtl="0">
              <a:lnSpc>
                <a:spcPct val="100000"/>
              </a:lnSpc>
              <a:spcBef>
                <a:spcPts val="600"/>
              </a:spcBef>
              <a:spcAft>
                <a:spcPts val="0"/>
              </a:spcAft>
              <a:buClr>
                <a:schemeClr val="accent1"/>
              </a:buClr>
              <a:buSzPts val="224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R="0" lvl="5"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5" name="Google Shape;115;p11"/>
          <p:cNvSpPr txBox="1">
            <a:spLocks noGrp="1"/>
          </p:cNvSpPr>
          <p:nvPr>
            <p:ph type="body" idx="1"/>
          </p:nvPr>
        </p:nvSpPr>
        <p:spPr>
          <a:xfrm>
            <a:off x="6765798" y="198596"/>
            <a:ext cx="1524000" cy="371703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
              </a:spcBef>
              <a:spcAft>
                <a:spcPts val="0"/>
              </a:spcAft>
              <a:buSzPts val="840"/>
              <a:buFont typeface="Calibri"/>
              <a:buNone/>
              <a:defRPr sz="1200"/>
            </a:lvl1pPr>
            <a:lvl2pPr marL="914400" lvl="1" indent="-289560" algn="l">
              <a:lnSpc>
                <a:spcPct val="100000"/>
              </a:lnSpc>
              <a:spcBef>
                <a:spcPts val="400"/>
              </a:spcBef>
              <a:spcAft>
                <a:spcPts val="0"/>
              </a:spcAft>
              <a:buSzPts val="960"/>
              <a:buChar char="●"/>
              <a:defRPr sz="1200"/>
            </a:lvl2pPr>
            <a:lvl3pPr marL="1371600" lvl="2" indent="-266700" algn="l">
              <a:lnSpc>
                <a:spcPct val="100000"/>
              </a:lnSpc>
              <a:spcBef>
                <a:spcPts val="200"/>
              </a:spcBef>
              <a:spcAft>
                <a:spcPts val="0"/>
              </a:spcAft>
              <a:buSzPts val="600"/>
              <a:buChar char="•"/>
              <a:defRPr sz="1000"/>
            </a:lvl3pPr>
            <a:lvl4pPr marL="1828800" lvl="3" indent="-262889" algn="l">
              <a:lnSpc>
                <a:spcPct val="100000"/>
              </a:lnSpc>
              <a:spcBef>
                <a:spcPts val="180"/>
              </a:spcBef>
              <a:spcAft>
                <a:spcPts val="0"/>
              </a:spcAft>
              <a:buSzPts val="540"/>
              <a:buChar char="•"/>
              <a:defRPr sz="900"/>
            </a:lvl4pPr>
            <a:lvl5pPr marL="2286000" lvl="4" indent="-267461" algn="l">
              <a:lnSpc>
                <a:spcPct val="100000"/>
              </a:lnSpc>
              <a:spcBef>
                <a:spcPts val="180"/>
              </a:spcBef>
              <a:spcAft>
                <a:spcPts val="0"/>
              </a:spcAft>
              <a:buSzPts val="612"/>
              <a:buChar char="●"/>
              <a:defRPr sz="900"/>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cxnSp>
        <p:nvCxnSpPr>
          <p:cNvPr id="116" name="Google Shape;116;p11"/>
          <p:cNvCxnSpPr/>
          <p:nvPr/>
        </p:nvCxnSpPr>
        <p:spPr>
          <a:xfrm>
            <a:off x="8991600" y="0"/>
            <a:ext cx="0" cy="5143500"/>
          </a:xfrm>
          <a:prstGeom prst="straightConnector1">
            <a:avLst/>
          </a:prstGeom>
          <a:noFill/>
          <a:ln w="9525" cap="flat" cmpd="sng">
            <a:solidFill>
              <a:schemeClr val="dk1"/>
            </a:solidFill>
            <a:prstDash val="solid"/>
            <a:round/>
            <a:headEnd type="none" w="sm" len="sm"/>
            <a:tailEnd type="none" w="sm" len="sm"/>
          </a:ln>
        </p:spPr>
      </p:cxnSp>
      <p:sp>
        <p:nvSpPr>
          <p:cNvPr id="117" name="Google Shape;117;p11"/>
          <p:cNvSpPr/>
          <p:nvPr/>
        </p:nvSpPr>
        <p:spPr>
          <a:xfrm>
            <a:off x="8839200" y="0"/>
            <a:ext cx="304800" cy="5143500"/>
          </a:xfrm>
          <a:prstGeom prst="rect">
            <a:avLst/>
          </a:prstGeom>
          <a:solidFill>
            <a:srgbClr val="B1C0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18" name="Google Shape;118;p1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cxnSp>
        <p:nvCxnSpPr>
          <p:cNvPr id="119" name="Google Shape;119;p11"/>
          <p:cNvCxnSpPr/>
          <p:nvPr/>
        </p:nvCxnSpPr>
        <p:spPr>
          <a:xfrm>
            <a:off x="6248400" y="0"/>
            <a:ext cx="0" cy="5143500"/>
          </a:xfrm>
          <a:prstGeom prst="straightConnector1">
            <a:avLst/>
          </a:prstGeom>
          <a:noFill/>
          <a:ln w="38100" cap="flat" cmpd="sng">
            <a:solidFill>
              <a:srgbClr val="B1C0DA"/>
            </a:solidFill>
            <a:prstDash val="solid"/>
            <a:round/>
            <a:headEnd type="none" w="sm" len="sm"/>
            <a:tailEnd type="none" w="sm" len="sm"/>
          </a:ln>
        </p:spPr>
      </p:cxnSp>
      <p:cxnSp>
        <p:nvCxnSpPr>
          <p:cNvPr id="120" name="Google Shape;120;p11"/>
          <p:cNvCxnSpPr/>
          <p:nvPr/>
        </p:nvCxnSpPr>
        <p:spPr>
          <a:xfrm>
            <a:off x="6192296" y="0"/>
            <a:ext cx="0" cy="5143500"/>
          </a:xfrm>
          <a:prstGeom prst="straightConnector1">
            <a:avLst/>
          </a:prstGeom>
          <a:noFill/>
          <a:ln w="12700" cap="flat" cmpd="sng">
            <a:solidFill>
              <a:schemeClr val="accent1"/>
            </a:solidFill>
            <a:prstDash val="solid"/>
            <a:round/>
            <a:headEnd type="none" w="sm" len="sm"/>
            <a:tailEnd type="none" w="sm" len="sm"/>
          </a:ln>
        </p:spPr>
      </p:cxnSp>
      <p:sp>
        <p:nvSpPr>
          <p:cNvPr id="121" name="Google Shape;121;p1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2" name="Google Shape;122;p1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1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2"/>
          <p:cNvSpPr txBox="1">
            <a:spLocks noGrp="1"/>
          </p:cNvSpPr>
          <p:nvPr>
            <p:ph type="body" idx="1"/>
          </p:nvPr>
        </p:nvSpPr>
        <p:spPr>
          <a:xfrm rot="5400000">
            <a:off x="2363343" y="-705993"/>
            <a:ext cx="3655314" cy="7467600"/>
          </a:xfrm>
          <a:prstGeom prst="rect">
            <a:avLst/>
          </a:prstGeom>
          <a:noFill/>
          <a:ln>
            <a:noFill/>
          </a:ln>
        </p:spPr>
        <p:txBody>
          <a:bodyPr spcFirstLastPara="1" wrap="square" lIns="91425" tIns="45700" rIns="91425" bIns="45700" anchor="t" anchorCtr="0">
            <a:noAutofit/>
          </a:bodyPr>
          <a:lstStyle>
            <a:lvl1pPr marL="457200" lvl="0" indent="-308610" algn="l">
              <a:lnSpc>
                <a:spcPct val="100000"/>
              </a:lnSpc>
              <a:spcBef>
                <a:spcPts val="600"/>
              </a:spcBef>
              <a:spcAft>
                <a:spcPts val="0"/>
              </a:spcAft>
              <a:buSzPts val="1260"/>
              <a:buChar char="•"/>
              <a:defRPr/>
            </a:lvl1pPr>
            <a:lvl2pPr marL="914400" lvl="1" indent="-320040" algn="l">
              <a:lnSpc>
                <a:spcPct val="100000"/>
              </a:lnSpc>
              <a:spcBef>
                <a:spcPts val="360"/>
              </a:spcBef>
              <a:spcAft>
                <a:spcPts val="0"/>
              </a:spcAft>
              <a:buSzPts val="1440"/>
              <a:buChar char="●"/>
              <a:defRPr/>
            </a:lvl2pPr>
            <a:lvl3pPr marL="1371600" lvl="2" indent="-297180" algn="l">
              <a:lnSpc>
                <a:spcPct val="100000"/>
              </a:lnSpc>
              <a:spcBef>
                <a:spcPts val="360"/>
              </a:spcBef>
              <a:spcAft>
                <a:spcPts val="0"/>
              </a:spcAft>
              <a:buSzPts val="1080"/>
              <a:buChar char="•"/>
              <a:defRPr/>
            </a:lvl3pPr>
            <a:lvl4pPr marL="1828800" lvl="3" indent="-297180" algn="l">
              <a:lnSpc>
                <a:spcPct val="100000"/>
              </a:lnSpc>
              <a:spcBef>
                <a:spcPts val="360"/>
              </a:spcBef>
              <a:spcAft>
                <a:spcPts val="0"/>
              </a:spcAft>
              <a:buSzPts val="1080"/>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SzPts val="1800"/>
              <a:buChar char="•"/>
              <a:defRPr/>
            </a:lvl6pPr>
            <a:lvl7pPr marL="3200400" lvl="6" indent="-297179" algn="l">
              <a:lnSpc>
                <a:spcPct val="100000"/>
              </a:lnSpc>
              <a:spcBef>
                <a:spcPts val="360"/>
              </a:spcBef>
              <a:spcAft>
                <a:spcPts val="0"/>
              </a:spcAft>
              <a:buSzPts val="108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7" name="Google Shape;127;p12"/>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8" name="Google Shape;128;p12"/>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29" name="Google Shape;129;p1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000"/>
              <a:buFont typeface="Arial"/>
              <a:buNone/>
              <a:defRPr sz="10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8763000" y="0"/>
            <a:ext cx="0" cy="5143500"/>
          </a:xfrm>
          <a:prstGeom prst="straightConnector1">
            <a:avLst/>
          </a:prstGeom>
          <a:noFill/>
          <a:ln w="38100" cap="flat" cmpd="sng">
            <a:solidFill>
              <a:srgbClr val="B1C0DA">
                <a:alpha val="92549"/>
              </a:srgbClr>
            </a:solidFill>
            <a:prstDash val="solid"/>
            <a:round/>
            <a:headEnd type="none" w="sm" len="sm"/>
            <a:tailEnd type="none" w="sm" len="sm"/>
          </a:ln>
        </p:spPr>
      </p:cxnSp>
      <p:sp>
        <p:nvSpPr>
          <p:cNvPr id="7" name="Google Shape;7;p1"/>
          <p:cNvSpPr txBox="1">
            <a:spLocks noGrp="1"/>
          </p:cNvSpPr>
          <p:nvPr>
            <p:ph type="title"/>
          </p:nvPr>
        </p:nvSpPr>
        <p:spPr>
          <a:xfrm>
            <a:off x="457200" y="205979"/>
            <a:ext cx="7467600" cy="857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2"/>
              </a:buClr>
              <a:buSzPts val="3000"/>
              <a:buFont typeface="Calibri"/>
              <a:buNone/>
              <a:defRPr sz="3000" b="0" i="0" u="none" strike="noStrike" cap="small">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57200" y="1200150"/>
            <a:ext cx="7467600" cy="3655314"/>
          </a:xfrm>
          <a:prstGeom prst="rect">
            <a:avLst/>
          </a:prstGeom>
          <a:noFill/>
          <a:ln>
            <a:noFill/>
          </a:ln>
        </p:spPr>
        <p:txBody>
          <a:bodyPr spcFirstLastPara="1" wrap="square" lIns="91425" tIns="45700" rIns="91425" bIns="45700" anchor="t" anchorCtr="0">
            <a:noAutofit/>
          </a:bodyPr>
          <a:lstStyle>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 name="Google Shape;9;p1"/>
          <p:cNvSpPr txBox="1">
            <a:spLocks noGrp="1"/>
          </p:cNvSpPr>
          <p:nvPr>
            <p:ph type="dt" idx="10"/>
          </p:nvPr>
        </p:nvSpPr>
        <p:spPr>
          <a:xfrm rot="5400000">
            <a:off x="7840980" y="763382"/>
            <a:ext cx="1508760" cy="38404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rot="5400000">
            <a:off x="7390236" y="2757210"/>
            <a:ext cx="2400300"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cxnSp>
        <p:nvCxnSpPr>
          <p:cNvPr id="11" name="Google Shape;11;p1"/>
          <p:cNvCxnSpPr/>
          <p:nvPr/>
        </p:nvCxnSpPr>
        <p:spPr>
          <a:xfrm>
            <a:off x="76200" y="0"/>
            <a:ext cx="0" cy="5143500"/>
          </a:xfrm>
          <a:prstGeom prst="straightConnector1">
            <a:avLst/>
          </a:prstGeom>
          <a:noFill/>
          <a:ln w="57150" cap="flat" cmpd="thickThin">
            <a:solidFill>
              <a:srgbClr val="B1C0DA"/>
            </a:solidFill>
            <a:prstDash val="solid"/>
            <a:round/>
            <a:headEnd type="none" w="sm" len="sm"/>
            <a:tailEnd type="none" w="sm" len="sm"/>
          </a:ln>
        </p:spPr>
      </p:cxnSp>
      <p:cxnSp>
        <p:nvCxnSpPr>
          <p:cNvPr id="12" name="Google Shape;12;p1"/>
          <p:cNvCxnSpPr/>
          <p:nvPr/>
        </p:nvCxnSpPr>
        <p:spPr>
          <a:xfrm>
            <a:off x="8991600" y="0"/>
            <a:ext cx="0" cy="5143500"/>
          </a:xfrm>
          <a:prstGeom prst="straightConnector1">
            <a:avLst/>
          </a:prstGeom>
          <a:noFill/>
          <a:ln w="19050" cap="flat" cmpd="sng">
            <a:solidFill>
              <a:schemeClr val="accent1"/>
            </a:solidFill>
            <a:prstDash val="solid"/>
            <a:round/>
            <a:headEnd type="none" w="sm" len="sm"/>
            <a:tailEnd type="none" w="sm" len="sm"/>
          </a:ln>
        </p:spPr>
      </p:cxnSp>
      <p:sp>
        <p:nvSpPr>
          <p:cNvPr id="13" name="Google Shape;13;p1"/>
          <p:cNvSpPr/>
          <p:nvPr/>
        </p:nvSpPr>
        <p:spPr>
          <a:xfrm>
            <a:off x="8839200" y="0"/>
            <a:ext cx="304800" cy="5143500"/>
          </a:xfrm>
          <a:prstGeom prst="rect">
            <a:avLst/>
          </a:prstGeom>
          <a:solidFill>
            <a:srgbClr val="B1C0DA">
              <a:alpha val="8627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cxnSp>
        <p:nvCxnSpPr>
          <p:cNvPr id="14" name="Google Shape;14;p1"/>
          <p:cNvCxnSpPr/>
          <p:nvPr/>
        </p:nvCxnSpPr>
        <p:spPr>
          <a:xfrm>
            <a:off x="8915400" y="0"/>
            <a:ext cx="0" cy="5143500"/>
          </a:xfrm>
          <a:prstGeom prst="straightConnector1">
            <a:avLst/>
          </a:prstGeom>
          <a:noFill/>
          <a:ln w="9525" cap="flat" cmpd="sng">
            <a:solidFill>
              <a:schemeClr val="accent1"/>
            </a:solidFill>
            <a:prstDash val="solid"/>
            <a:round/>
            <a:headEnd type="none" w="sm" len="sm"/>
            <a:tailEnd type="none" w="sm" len="sm"/>
          </a:ln>
        </p:spPr>
      </p:cxnSp>
      <p:sp>
        <p:nvSpPr>
          <p:cNvPr id="15" name="Google Shape;15;p1"/>
          <p:cNvSpPr/>
          <p:nvPr/>
        </p:nvSpPr>
        <p:spPr>
          <a:xfrm>
            <a:off x="8156448" y="4286250"/>
            <a:ext cx="548640" cy="41148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 name="Google Shape;16;p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1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4"/>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14"/>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14"/>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14"/>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hyperlink" Target="http://carla.umn.edu/immersion/aci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literacyworldwide.org/docs/default-source/where-we-stand/second-language-position-statement.pdf?sfvrsn=fc4ea18e_6" TargetMode="External"/><Relationship Id="rId4" Type="http://schemas.openxmlformats.org/officeDocument/2006/relationships/hyperlink" Target="https://qz.com/1195658/spanish-to-english-us-is-increasingly-monolingual-despite-latino-immigrat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hanen.org/siteassets/helpful-info/articles/can-children-with-language-impairments-learn-2-lan.aspx" TargetMode="External"/><Relationship Id="rId2" Type="http://schemas.openxmlformats.org/officeDocument/2006/relationships/hyperlink" Target="https://www.youtube.com/watch?v=LVYhpCprtzQ&amp;t=10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6"/>
          <p:cNvPicPr preferRelativeResize="0"/>
          <p:nvPr/>
        </p:nvPicPr>
        <p:blipFill rotWithShape="1">
          <a:blip r:embed="rId3">
            <a:alphaModFix/>
          </a:blip>
          <a:srcRect/>
          <a:stretch/>
        </p:blipFill>
        <p:spPr>
          <a:xfrm>
            <a:off x="1323975" y="142875"/>
            <a:ext cx="6496050" cy="4857750"/>
          </a:xfrm>
          <a:prstGeom prst="rect">
            <a:avLst/>
          </a:prstGeom>
          <a:noFill/>
          <a:ln>
            <a:noFill/>
          </a:ln>
        </p:spPr>
      </p:pic>
      <p:sp>
        <p:nvSpPr>
          <p:cNvPr id="215" name="Google Shape;215;p26"/>
          <p:cNvSpPr txBox="1">
            <a:spLocks noGrp="1"/>
          </p:cNvSpPr>
          <p:nvPr>
            <p:ph type="sldNum" idx="12"/>
          </p:nvPr>
        </p:nvSpPr>
        <p:spPr>
          <a:xfrm>
            <a:off x="8153400" y="432435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solidFill>
                  <a:schemeClr val="bg1"/>
                </a:solidFill>
              </a:rPr>
              <a:t>1</a:t>
            </a:fld>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D729D-66B6-CB4E-B819-9A73E86B618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10</a:t>
            </a:fld>
            <a:endParaRPr lang="en-US" dirty="0">
              <a:solidFill>
                <a:schemeClr val="bg1"/>
              </a:solidFill>
            </a:endParaRPr>
          </a:p>
        </p:txBody>
      </p:sp>
      <p:sp>
        <p:nvSpPr>
          <p:cNvPr id="3" name="Text Placeholder 2">
            <a:extLst>
              <a:ext uri="{FF2B5EF4-FFF2-40B4-BE49-F238E27FC236}">
                <a16:creationId xmlns:a16="http://schemas.microsoft.com/office/drawing/2014/main" id="{DAAC5430-7BAB-9C43-A8BF-98E789C0F74A}"/>
              </a:ext>
            </a:extLst>
          </p:cNvPr>
          <p:cNvSpPr txBox="1">
            <a:spLocks/>
          </p:cNvSpPr>
          <p:nvPr/>
        </p:nvSpPr>
        <p:spPr>
          <a:xfrm>
            <a:off x="236782" y="626695"/>
            <a:ext cx="8371417" cy="9144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indent="-6350"/>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hnov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hauv</a:t>
            </a:r>
            <a:r>
              <a:rPr lang="en-US" sz="2400" dirty="0">
                <a:solidFill>
                  <a:srgbClr val="002060"/>
                </a:solidFill>
                <a:latin typeface="Calibri" panose="020F0502020204030204" pitchFamily="34" charset="0"/>
                <a:cs typeface="Calibri" panose="020F0502020204030204" pitchFamily="34" charset="0"/>
              </a:rPr>
              <a:t> chav </a:t>
            </a:r>
            <a:r>
              <a:rPr lang="en-US" sz="2400" dirty="0" err="1">
                <a:solidFill>
                  <a:srgbClr val="002060"/>
                </a:solidFill>
                <a:latin typeface="Calibri" panose="020F0502020204030204" pitchFamily="34" charset="0"/>
                <a:cs typeface="Calibri" panose="020F0502020204030204" pitchFamily="34" charset="0"/>
              </a:rPr>
              <a:t>ntawv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Hmoob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txawj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hmoob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kawg</a:t>
            </a:r>
            <a:r>
              <a:rPr lang="en-US" sz="2400" dirty="0">
                <a:solidFill>
                  <a:srgbClr val="002060"/>
                </a:solidFill>
                <a:latin typeface="Calibri" panose="020F0502020204030204" pitchFamily="34" charset="0"/>
                <a:cs typeface="Calibri" panose="020F0502020204030204" pitchFamily="34" charset="0"/>
              </a:rPr>
              <a:t> tom </a:t>
            </a:r>
            <a:r>
              <a:rPr lang="en-US" sz="2400" dirty="0" err="1">
                <a:solidFill>
                  <a:srgbClr val="002060"/>
                </a:solidFill>
                <a:latin typeface="Calibri" panose="020F0502020204030204" pitchFamily="34" charset="0"/>
                <a:cs typeface="Calibri" panose="020F0502020204030204" pitchFamily="34" charset="0"/>
              </a:rPr>
              <a:t>qab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qib</a:t>
            </a:r>
            <a:r>
              <a:rPr lang="en-US" sz="2400" dirty="0">
                <a:solidFill>
                  <a:srgbClr val="002060"/>
                </a:solidFill>
                <a:latin typeface="Calibri" panose="020F0502020204030204" pitchFamily="34" charset="0"/>
                <a:cs typeface="Calibri" panose="020F0502020204030204" pitchFamily="34" charset="0"/>
              </a:rPr>
              <a:t> 5.</a:t>
            </a:r>
          </a:p>
        </p:txBody>
      </p:sp>
      <p:sp>
        <p:nvSpPr>
          <p:cNvPr id="4" name="TextBox 3">
            <a:extLst>
              <a:ext uri="{FF2B5EF4-FFF2-40B4-BE49-F238E27FC236}">
                <a16:creationId xmlns:a16="http://schemas.microsoft.com/office/drawing/2014/main" id="{BFF38EFD-2898-E84A-B18C-02377EC6A0B3}"/>
              </a:ext>
            </a:extLst>
          </p:cNvPr>
          <p:cNvSpPr txBox="1"/>
          <p:nvPr/>
        </p:nvSpPr>
        <p:spPr>
          <a:xfrm>
            <a:off x="1424763" y="2007146"/>
            <a:ext cx="7183437" cy="2862322"/>
          </a:xfrm>
          <a:prstGeom prst="rect">
            <a:avLst/>
          </a:prstGeom>
          <a:noFill/>
        </p:spPr>
        <p:txBody>
          <a:bodyPr wrap="square" rtlCol="0">
            <a:spAutoFit/>
          </a:bodyPr>
          <a:lstStyle/>
          <a:p>
            <a:r>
              <a:rPr lang="en-US" sz="2000" dirty="0" err="1">
                <a:solidFill>
                  <a:srgbClr val="C00000"/>
                </a:solidFill>
                <a:latin typeface="Calibri" panose="020F0502020204030204" pitchFamily="34" charset="0"/>
                <a:cs typeface="Calibri" panose="020F0502020204030204" pitchFamily="34" charset="0"/>
              </a:rPr>
              <a:t>Yog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muab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piv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rau</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cov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uas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yeej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ib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txwm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kawm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ob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hom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ces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yeej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muaj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tseeb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Tiam</a:t>
            </a:r>
            <a:r>
              <a:rPr lang="en-US" sz="2000" dirty="0">
                <a:solidFill>
                  <a:srgbClr val="C00000"/>
                </a:solidFill>
                <a:latin typeface="Calibri" panose="020F0502020204030204" pitchFamily="34" charset="0"/>
                <a:cs typeface="Calibri" panose="020F0502020204030204" pitchFamily="34" charset="0"/>
              </a:rPr>
              <a:t> sis vim </a:t>
            </a:r>
            <a:r>
              <a:rPr lang="en-US" sz="2000" dirty="0" err="1">
                <a:solidFill>
                  <a:srgbClr val="C00000"/>
                </a:solidFill>
                <a:latin typeface="Calibri" panose="020F0502020204030204" pitchFamily="34" charset="0"/>
                <a:cs typeface="Calibri" panose="020F0502020204030204" pitchFamily="34" charset="0"/>
              </a:rPr>
              <a:t>tias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lawv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nyob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nrog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cov</a:t>
            </a:r>
            <a:r>
              <a:rPr lang="en-US" sz="2000" dirty="0">
                <a:solidFill>
                  <a:srgbClr val="C00000"/>
                </a:solidFill>
                <a:latin typeface="Calibri" panose="020F0502020204030204" pitchFamily="34" charset="0"/>
                <a:cs typeface="Calibri" panose="020F0502020204030204" pitchFamily="34" charset="0"/>
              </a:rPr>
              <a:t> me </a:t>
            </a:r>
            <a:r>
              <a:rPr lang="en-US" sz="2000" dirty="0" err="1">
                <a:solidFill>
                  <a:srgbClr val="C00000"/>
                </a:solidFill>
                <a:latin typeface="Calibri" panose="020F0502020204030204" pitchFamily="34" charset="0"/>
                <a:cs typeface="Calibri" panose="020F0502020204030204" pitchFamily="34" charset="0"/>
              </a:rPr>
              <a:t>nyuam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uas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Askiv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cov</a:t>
            </a:r>
            <a:r>
              <a:rPr lang="en-US" sz="2000" dirty="0">
                <a:solidFill>
                  <a:srgbClr val="C00000"/>
                </a:solidFill>
                <a:latin typeface="Calibri" panose="020F0502020204030204" pitchFamily="34" charset="0"/>
                <a:cs typeface="Calibri" panose="020F0502020204030204" pitchFamily="34" charset="0"/>
              </a:rPr>
              <a:t> tub </a:t>
            </a:r>
            <a:r>
              <a:rPr lang="en-US" sz="2000" dirty="0" err="1">
                <a:solidFill>
                  <a:srgbClr val="C00000"/>
                </a:solidFill>
                <a:latin typeface="Calibri" panose="020F0502020204030204" pitchFamily="34" charset="0"/>
                <a:cs typeface="Calibri" panose="020F0502020204030204" pitchFamily="34" charset="0"/>
              </a:rPr>
              <a:t>ntxhais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kawm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ntawv</a:t>
            </a:r>
            <a:r>
              <a:rPr lang="en-US" sz="2000" dirty="0">
                <a:solidFill>
                  <a:srgbClr val="C00000"/>
                </a:solidFill>
                <a:latin typeface="Calibri" panose="020F0502020204030204" pitchFamily="34" charset="0"/>
                <a:cs typeface="Calibri" panose="020F0502020204030204" pitchFamily="34" charset="0"/>
              </a:rPr>
              <a:t> no </a:t>
            </a:r>
            <a:r>
              <a:rPr lang="en-US" sz="2000" dirty="0" err="1">
                <a:solidFill>
                  <a:srgbClr val="C00000"/>
                </a:solidFill>
                <a:latin typeface="Calibri" panose="020F0502020204030204" pitchFamily="34" charset="0"/>
                <a:cs typeface="Calibri" panose="020F0502020204030204" pitchFamily="34" charset="0"/>
              </a:rPr>
              <a:t>yuav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tsum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muaj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ntau</a:t>
            </a:r>
            <a:r>
              <a:rPr lang="en-US" sz="2000" dirty="0">
                <a:solidFill>
                  <a:srgbClr val="C00000"/>
                </a:solidFill>
                <a:latin typeface="Calibri" panose="020F0502020204030204" pitchFamily="34" charset="0"/>
                <a:cs typeface="Calibri" panose="020F0502020204030204" pitchFamily="34" charset="0"/>
              </a:rPr>
              <a:t> yam </a:t>
            </a:r>
            <a:r>
              <a:rPr lang="en-US" sz="2000" dirty="0" err="1">
                <a:solidFill>
                  <a:srgbClr val="C00000"/>
                </a:solidFill>
                <a:latin typeface="Calibri" panose="020F0502020204030204" pitchFamily="34" charset="0"/>
                <a:cs typeface="Calibri" panose="020F0502020204030204" pitchFamily="34" charset="0"/>
              </a:rPr>
              <a:t>kev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kawm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txuj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los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txhawb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txoj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kev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thiab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kev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kawm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ntawv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yog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xav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kom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tus</a:t>
            </a:r>
            <a:r>
              <a:rPr lang="en-US" sz="2000" dirty="0">
                <a:solidFill>
                  <a:srgbClr val="C00000"/>
                </a:solidFill>
                <a:latin typeface="Calibri" panose="020F0502020204030204" pitchFamily="34" charset="0"/>
                <a:cs typeface="Calibri" panose="020F0502020204030204" pitchFamily="34" charset="0"/>
              </a:rPr>
              <a:t> me </a:t>
            </a:r>
            <a:r>
              <a:rPr lang="en-US" sz="2000" dirty="0" err="1">
                <a:solidFill>
                  <a:srgbClr val="C00000"/>
                </a:solidFill>
                <a:latin typeface="Calibri" panose="020F0502020204030204" pitchFamily="34" charset="0"/>
                <a:cs typeface="Calibri" panose="020F0502020204030204" pitchFamily="34" charset="0"/>
              </a:rPr>
              <a:t>nyuam</a:t>
            </a:r>
            <a:r>
              <a:rPr lang="en-US" sz="2000" dirty="0">
                <a:solidFill>
                  <a:srgbClr val="C00000"/>
                </a:solidFill>
                <a:latin typeface="Calibri" panose="020F0502020204030204" pitchFamily="34" charset="0"/>
                <a:cs typeface="Calibri" panose="020F0502020204030204" pitchFamily="34" charset="0"/>
              </a:rPr>
              <a:t> no </a:t>
            </a:r>
            <a:r>
              <a:rPr lang="en-US" sz="2000" dirty="0" err="1">
                <a:solidFill>
                  <a:srgbClr val="C00000"/>
                </a:solidFill>
                <a:latin typeface="Calibri" panose="020F0502020204030204" pitchFamily="34" charset="0"/>
                <a:cs typeface="Calibri" panose="020F0502020204030204" pitchFamily="34" charset="0"/>
              </a:rPr>
              <a:t>nws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txawj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thiab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sau</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Hmoob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kom</a:t>
            </a:r>
            <a:r>
              <a:rPr lang="en-US" sz="2000" dirty="0">
                <a:solidFill>
                  <a:srgbClr val="C00000"/>
                </a:solidFill>
                <a:latin typeface="Calibri" panose="020F0502020204030204" pitchFamily="34" charset="0"/>
                <a:cs typeface="Calibri" panose="020F0502020204030204" pitchFamily="34" charset="0"/>
              </a:rPr>
              <a:t> tag </a:t>
            </a:r>
            <a:r>
              <a:rPr lang="en-US" sz="2000" dirty="0" err="1">
                <a:solidFill>
                  <a:srgbClr val="C00000"/>
                </a:solidFill>
                <a:latin typeface="Calibri" panose="020F0502020204030204" pitchFamily="34" charset="0"/>
                <a:cs typeface="Calibri" panose="020F0502020204030204" pitchFamily="34" charset="0"/>
              </a:rPr>
              <a:t>nws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lub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peev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xwm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Yuav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tsum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yog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ntau</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xyoo</a:t>
            </a:r>
            <a:r>
              <a:rPr lang="en-US" sz="2000" dirty="0">
                <a:solidFill>
                  <a:srgbClr val="C00000"/>
                </a:solidFill>
                <a:latin typeface="Calibri" panose="020F0502020204030204" pitchFamily="34" charset="0"/>
                <a:cs typeface="Calibri" panose="020F0502020204030204" pitchFamily="34" charset="0"/>
              </a:rPr>
              <a:t>  - </a:t>
            </a:r>
            <a:r>
              <a:rPr lang="en-US" sz="2000" dirty="0" err="1">
                <a:solidFill>
                  <a:srgbClr val="C00000"/>
                </a:solidFill>
                <a:latin typeface="Calibri" panose="020F0502020204030204" pitchFamily="34" charset="0"/>
                <a:cs typeface="Calibri" panose="020F0502020204030204" pitchFamily="34" charset="0"/>
              </a:rPr>
              <a:t>pib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qib</a:t>
            </a:r>
            <a:r>
              <a:rPr lang="en-US" sz="2000" dirty="0">
                <a:solidFill>
                  <a:srgbClr val="C00000"/>
                </a:solidFill>
                <a:latin typeface="Calibri" panose="020F0502020204030204" pitchFamily="34" charset="0"/>
                <a:cs typeface="Calibri" panose="020F0502020204030204" pitchFamily="34" charset="0"/>
              </a:rPr>
              <a:t> kindergarten </a:t>
            </a:r>
            <a:r>
              <a:rPr lang="en-US" sz="2000" dirty="0" err="1">
                <a:solidFill>
                  <a:srgbClr val="C00000"/>
                </a:solidFill>
                <a:latin typeface="Calibri" panose="020F0502020204030204" pitchFamily="34" charset="0"/>
                <a:cs typeface="Calibri" panose="020F0502020204030204" pitchFamily="34" charset="0"/>
              </a:rPr>
              <a:t>txog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rau</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qib</a:t>
            </a:r>
            <a:r>
              <a:rPr lang="en-US" sz="2000" dirty="0">
                <a:solidFill>
                  <a:srgbClr val="C00000"/>
                </a:solidFill>
                <a:latin typeface="Calibri" panose="020F0502020204030204" pitchFamily="34" charset="0"/>
                <a:cs typeface="Calibri" panose="020F0502020204030204" pitchFamily="34" charset="0"/>
              </a:rPr>
              <a:t> 12 </a:t>
            </a:r>
            <a:r>
              <a:rPr lang="en-US" sz="2000" dirty="0" err="1">
                <a:solidFill>
                  <a:srgbClr val="C00000"/>
                </a:solidFill>
                <a:latin typeface="Calibri" panose="020F0502020204030204" pitchFamily="34" charset="0"/>
                <a:cs typeface="Calibri" panose="020F0502020204030204" pitchFamily="34" charset="0"/>
              </a:rPr>
              <a:t>thiab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dhau</a:t>
            </a:r>
            <a:r>
              <a:rPr lang="en-US" sz="2000" dirty="0">
                <a:solidFill>
                  <a:srgbClr val="C00000"/>
                </a:solidFill>
                <a:latin typeface="Calibri" panose="020F0502020204030204" pitchFamily="34" charset="0"/>
                <a:cs typeface="Calibri" panose="020F0502020204030204" pitchFamily="34" charset="0"/>
              </a:rPr>
              <a:t> – </a:t>
            </a:r>
            <a:r>
              <a:rPr lang="en-US" sz="2000" dirty="0" err="1">
                <a:solidFill>
                  <a:srgbClr val="C00000"/>
                </a:solidFill>
                <a:latin typeface="Calibri" panose="020F0502020204030204" pitchFamily="34" charset="0"/>
                <a:cs typeface="Calibri" panose="020F0502020204030204" pitchFamily="34" charset="0"/>
              </a:rPr>
              <a:t>kom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tus</a:t>
            </a:r>
            <a:r>
              <a:rPr lang="en-US" sz="2000" dirty="0">
                <a:solidFill>
                  <a:srgbClr val="C00000"/>
                </a:solidFill>
                <a:latin typeface="Calibri" panose="020F0502020204030204" pitchFamily="34" charset="0"/>
                <a:cs typeface="Calibri" panose="020F0502020204030204" pitchFamily="34" charset="0"/>
              </a:rPr>
              <a:t> me </a:t>
            </a:r>
            <a:r>
              <a:rPr lang="en-US" sz="2000" dirty="0" err="1">
                <a:solidFill>
                  <a:srgbClr val="C00000"/>
                </a:solidFill>
                <a:latin typeface="Calibri" panose="020F0502020204030204" pitchFamily="34" charset="0"/>
                <a:cs typeface="Calibri" panose="020F0502020204030204" pitchFamily="34" charset="0"/>
              </a:rPr>
              <a:t>nyuam</a:t>
            </a:r>
            <a:r>
              <a:rPr lang="en-US" sz="2000" dirty="0">
                <a:solidFill>
                  <a:srgbClr val="C00000"/>
                </a:solidFill>
                <a:latin typeface="Calibri" panose="020F0502020204030204" pitchFamily="34" charset="0"/>
                <a:cs typeface="Calibri" panose="020F0502020204030204" pitchFamily="34" charset="0"/>
              </a:rPr>
              <a:t> no </a:t>
            </a:r>
            <a:r>
              <a:rPr lang="en-US" sz="2000" dirty="0" err="1">
                <a:solidFill>
                  <a:srgbClr val="C00000"/>
                </a:solidFill>
                <a:latin typeface="Calibri" panose="020F0502020204030204" pitchFamily="34" charset="0"/>
                <a:cs typeface="Calibri" panose="020F0502020204030204" pitchFamily="34" charset="0"/>
              </a:rPr>
              <a:t>nws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thiaj</a:t>
            </a:r>
            <a:r>
              <a:rPr lang="en-US" sz="2000" dirty="0">
                <a:solidFill>
                  <a:srgbClr val="C00000"/>
                </a:solidFill>
                <a:latin typeface="Calibri" panose="020F0502020204030204" pitchFamily="34" charset="0"/>
                <a:cs typeface="Calibri" panose="020F0502020204030204" pitchFamily="34" charset="0"/>
              </a:rPr>
              <a:t> li </a:t>
            </a:r>
            <a:r>
              <a:rPr lang="en-US" sz="2000" dirty="0" err="1">
                <a:solidFill>
                  <a:srgbClr val="C00000"/>
                </a:solidFill>
                <a:latin typeface="Calibri" panose="020F0502020204030204" pitchFamily="34" charset="0"/>
                <a:cs typeface="Calibri" panose="020F0502020204030204" pitchFamily="34" charset="0"/>
              </a:rPr>
              <a:t>txawj</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siv</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thiab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hais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ob</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hom</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lus</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pliag</a:t>
            </a:r>
            <a:r>
              <a:rPr lang="en-US" sz="2000" dirty="0">
                <a:solidFill>
                  <a:srgbClr val="C00000"/>
                </a:solidFill>
                <a:latin typeface="Calibri" panose="020F0502020204030204" pitchFamily="34" charset="0"/>
                <a:cs typeface="Calibri" panose="020F0502020204030204" pitchFamily="34" charset="0"/>
              </a:rPr>
              <a:t> </a:t>
            </a:r>
            <a:r>
              <a:rPr lang="en-US" sz="2000" dirty="0" err="1">
                <a:solidFill>
                  <a:srgbClr val="C00000"/>
                </a:solidFill>
                <a:latin typeface="Calibri" panose="020F0502020204030204" pitchFamily="34" charset="0"/>
                <a:cs typeface="Calibri" panose="020F0502020204030204" pitchFamily="34" charset="0"/>
              </a:rPr>
              <a:t>lias</a:t>
            </a:r>
            <a:r>
              <a:rPr lang="en-US" sz="20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(Genesee, 2007)</a:t>
            </a:r>
          </a:p>
        </p:txBody>
      </p:sp>
      <p:sp>
        <p:nvSpPr>
          <p:cNvPr id="10" name="TextBox 9">
            <a:extLst>
              <a:ext uri="{FF2B5EF4-FFF2-40B4-BE49-F238E27FC236}">
                <a16:creationId xmlns:a16="http://schemas.microsoft.com/office/drawing/2014/main" id="{C44F8FA9-D4B6-3C40-8143-E2A907341200}"/>
              </a:ext>
            </a:extLst>
          </p:cNvPr>
          <p:cNvSpPr txBox="1"/>
          <p:nvPr/>
        </p:nvSpPr>
        <p:spPr>
          <a:xfrm>
            <a:off x="304800" y="2422163"/>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6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390DA-4DE2-824F-954F-C25DB03E79E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11</a:t>
            </a:fld>
            <a:endParaRPr lang="en-US">
              <a:solidFill>
                <a:schemeClr val="bg1"/>
              </a:solidFill>
            </a:endParaRPr>
          </a:p>
        </p:txBody>
      </p:sp>
      <p:sp>
        <p:nvSpPr>
          <p:cNvPr id="3" name="TextBox 2">
            <a:extLst>
              <a:ext uri="{FF2B5EF4-FFF2-40B4-BE49-F238E27FC236}">
                <a16:creationId xmlns:a16="http://schemas.microsoft.com/office/drawing/2014/main" id="{3DBAEF83-224F-7748-9F31-F1D60604FD25}"/>
              </a:ext>
            </a:extLst>
          </p:cNvPr>
          <p:cNvSpPr txBox="1"/>
          <p:nvPr/>
        </p:nvSpPr>
        <p:spPr>
          <a:xfrm>
            <a:off x="1325539" y="3350510"/>
            <a:ext cx="6210354" cy="707886"/>
          </a:xfrm>
          <a:prstGeom prst="rect">
            <a:avLst/>
          </a:prstGeom>
          <a:noFill/>
        </p:spPr>
        <p:txBody>
          <a:bodyPr wrap="none" rtlCol="0">
            <a:spAutoFit/>
          </a:bodyPr>
          <a:lstStyle/>
          <a:p>
            <a:r>
              <a:rPr lang="en-US" sz="2000" b="1" dirty="0">
                <a:solidFill>
                  <a:srgbClr val="002060"/>
                </a:solidFill>
                <a:latin typeface="Calibri" panose="020F0502020204030204" pitchFamily="34" charset="0"/>
                <a:cs typeface="Calibri" panose="020F0502020204030204" pitchFamily="34" charset="0"/>
              </a:rPr>
              <a:t>KEV NYEEM NTAWV, KEV UA LEB, KEV KAWM KEEB TXUJ </a:t>
            </a:r>
          </a:p>
          <a:p>
            <a:pPr algn="ctr"/>
            <a:r>
              <a:rPr lang="en-US" sz="2000" b="1" dirty="0">
                <a:solidFill>
                  <a:srgbClr val="002060"/>
                </a:solidFill>
                <a:latin typeface="Calibri" panose="020F0502020204030204" pitchFamily="34" charset="0"/>
                <a:cs typeface="Calibri" panose="020F0502020204030204" pitchFamily="34" charset="0"/>
              </a:rPr>
              <a:t>(Reading, Mathematics, Science)</a:t>
            </a:r>
          </a:p>
        </p:txBody>
      </p:sp>
      <p:grpSp>
        <p:nvGrpSpPr>
          <p:cNvPr id="4" name="Group 3">
            <a:extLst>
              <a:ext uri="{FF2B5EF4-FFF2-40B4-BE49-F238E27FC236}">
                <a16:creationId xmlns:a16="http://schemas.microsoft.com/office/drawing/2014/main" id="{BEB6F3C3-12A0-304F-BD31-2BDA4AB3564B}"/>
              </a:ext>
            </a:extLst>
          </p:cNvPr>
          <p:cNvGrpSpPr/>
          <p:nvPr/>
        </p:nvGrpSpPr>
        <p:grpSpPr>
          <a:xfrm>
            <a:off x="3810000" y="2046604"/>
            <a:ext cx="1755782" cy="1303279"/>
            <a:chOff x="3581400" y="2138937"/>
            <a:chExt cx="1755782" cy="1303279"/>
          </a:xfrm>
        </p:grpSpPr>
        <p:pic>
          <p:nvPicPr>
            <p:cNvPr id="5" name="Picture 4" descr="Image result for test-taking">
              <a:extLst>
                <a:ext uri="{FF2B5EF4-FFF2-40B4-BE49-F238E27FC236}">
                  <a16:creationId xmlns:a16="http://schemas.microsoft.com/office/drawing/2014/main" id="{C4DB7B86-D14A-854D-9283-75E666A33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138937"/>
              <a:ext cx="1676400" cy="11207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F94D6C-ADF5-7947-8FDF-797EF469C1EC}"/>
                </a:ext>
              </a:extLst>
            </p:cNvPr>
            <p:cNvSpPr txBox="1"/>
            <p:nvPr/>
          </p:nvSpPr>
          <p:spPr>
            <a:xfrm>
              <a:off x="4876800" y="3257550"/>
              <a:ext cx="460382" cy="184666"/>
            </a:xfrm>
            <a:prstGeom prst="rect">
              <a:avLst/>
            </a:prstGeom>
            <a:noFill/>
          </p:spPr>
          <p:txBody>
            <a:bodyPr wrap="none" rtlCol="0">
              <a:spAutoFit/>
            </a:bodyPr>
            <a:lstStyle/>
            <a:p>
              <a:r>
                <a:rPr lang="en-US" sz="600" dirty="0"/>
                <a:t>Pixabay</a:t>
              </a:r>
            </a:p>
          </p:txBody>
        </p:sp>
      </p:grpSp>
      <p:sp>
        <p:nvSpPr>
          <p:cNvPr id="13" name="TextBox 12">
            <a:extLst>
              <a:ext uri="{FF2B5EF4-FFF2-40B4-BE49-F238E27FC236}">
                <a16:creationId xmlns:a16="http://schemas.microsoft.com/office/drawing/2014/main" id="{17EC6EFF-44A4-2F44-8972-B413DF366CB1}"/>
              </a:ext>
            </a:extLst>
          </p:cNvPr>
          <p:cNvSpPr txBox="1"/>
          <p:nvPr/>
        </p:nvSpPr>
        <p:spPr>
          <a:xfrm>
            <a:off x="152400" y="412250"/>
            <a:ext cx="2614818"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Nyuaj</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a:t>
            </a:r>
          </a:p>
        </p:txBody>
      </p:sp>
      <p:sp>
        <p:nvSpPr>
          <p:cNvPr id="16" name="Right Arrow 15">
            <a:hlinkClick r:id="rId4" action="ppaction://hlinksldjump"/>
            <a:extLst>
              <a:ext uri="{FF2B5EF4-FFF2-40B4-BE49-F238E27FC236}">
                <a16:creationId xmlns:a16="http://schemas.microsoft.com/office/drawing/2014/main" id="{C73E1656-98DA-E649-A105-75BAC0B16408}"/>
              </a:ext>
            </a:extLst>
          </p:cNvPr>
          <p:cNvSpPr/>
          <p:nvPr/>
        </p:nvSpPr>
        <p:spPr>
          <a:xfrm>
            <a:off x="7172134" y="369790"/>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3</a:t>
            </a:r>
          </a:p>
          <a:p>
            <a:pPr algn="ctr"/>
            <a:endParaRPr lang="en-US" b="1" dirty="0">
              <a:latin typeface="Calibri" panose="020F0502020204030204" pitchFamily="34" charset="0"/>
            </a:endParaRPr>
          </a:p>
        </p:txBody>
      </p:sp>
      <p:sp>
        <p:nvSpPr>
          <p:cNvPr id="17" name="TextBox 16">
            <a:extLst>
              <a:ext uri="{FF2B5EF4-FFF2-40B4-BE49-F238E27FC236}">
                <a16:creationId xmlns:a16="http://schemas.microsoft.com/office/drawing/2014/main" id="{B6C48A45-07A8-034E-906C-410460266FB2}"/>
              </a:ext>
            </a:extLst>
          </p:cNvPr>
          <p:cNvSpPr txBox="1"/>
          <p:nvPr/>
        </p:nvSpPr>
        <p:spPr>
          <a:xfrm>
            <a:off x="554494" y="1299057"/>
            <a:ext cx="7752443" cy="584775"/>
          </a:xfrm>
          <a:prstGeom prst="rect">
            <a:avLst/>
          </a:prstGeom>
          <a:noFill/>
        </p:spPr>
        <p:txBody>
          <a:bodyPr wrap="none" rtlCol="0">
            <a:spAutoFit/>
          </a:bodyPr>
          <a:lstStyle/>
          <a:p>
            <a:r>
              <a:rPr lang="en-US" sz="3200" b="1" dirty="0">
                <a:solidFill>
                  <a:srgbClr val="002060"/>
                </a:solidFill>
                <a:latin typeface="Calibri" panose="020F0502020204030204" pitchFamily="34" charset="0"/>
                <a:cs typeface="Calibri" panose="020F0502020204030204" pitchFamily="34" charset="0"/>
              </a:rPr>
              <a:t>KEV NTSUAS/XEEM NTAWV HAUV LUB XEEV</a:t>
            </a:r>
          </a:p>
        </p:txBody>
      </p:sp>
    </p:spTree>
    <p:extLst>
      <p:ext uri="{BB962C8B-B14F-4D97-AF65-F5344CB8AC3E}">
        <p14:creationId xmlns:p14="http://schemas.microsoft.com/office/powerpoint/2010/main" val="125761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txBox="1"/>
          <p:nvPr/>
        </p:nvSpPr>
        <p:spPr>
          <a:xfrm>
            <a:off x="373665" y="927733"/>
            <a:ext cx="7924800" cy="3939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2000"/>
              <a:buFont typeface="Calibri"/>
              <a:buNone/>
            </a:pPr>
            <a:r>
              <a:rPr lang="en-US" sz="1800" b="0" i="0" u="none" strike="noStrike" cap="none" dirty="0" err="1">
                <a:solidFill>
                  <a:srgbClr val="002060"/>
                </a:solidFill>
                <a:latin typeface="Calibri"/>
                <a:ea typeface="Calibri"/>
                <a:cs typeface="Calibri"/>
                <a:sym typeface="Calibri"/>
              </a:rPr>
              <a:t>Ib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pab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niam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txiv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me </a:t>
            </a:r>
            <a:r>
              <a:rPr lang="en-US" sz="1800" b="0" i="0" u="none" strike="noStrike" cap="none" dirty="0" err="1">
                <a:solidFill>
                  <a:srgbClr val="002060"/>
                </a:solidFill>
                <a:latin typeface="Calibri"/>
                <a:ea typeface="Calibri"/>
                <a:cs typeface="Calibri"/>
                <a:sym typeface="Calibri"/>
              </a:rPr>
              <a:t>nyuam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qib</a:t>
            </a:r>
            <a:r>
              <a:rPr lang="en-US" sz="1800" b="0" i="0" u="none" strike="noStrike" cap="none" dirty="0">
                <a:solidFill>
                  <a:srgbClr val="002060"/>
                </a:solidFill>
                <a:latin typeface="Calibri"/>
                <a:ea typeface="Calibri"/>
                <a:cs typeface="Calibri"/>
                <a:sym typeface="Calibri"/>
              </a:rPr>
              <a:t> 3 </a:t>
            </a:r>
            <a:r>
              <a:rPr lang="en-US" sz="1800" b="0" i="0" u="none" strike="noStrike" cap="none" dirty="0" err="1">
                <a:solidFill>
                  <a:srgbClr val="002060"/>
                </a:solidFill>
                <a:latin typeface="Calibri"/>
                <a:ea typeface="Calibri"/>
                <a:cs typeface="Calibri"/>
                <a:sym typeface="Calibri"/>
              </a:rPr>
              <a:t>tuaj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ua</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ke</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es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pib</a:t>
            </a:r>
            <a:r>
              <a:rPr lang="en-US" sz="1800" b="0" i="0" u="none" strike="noStrike" cap="none" dirty="0">
                <a:solidFill>
                  <a:srgbClr val="002060"/>
                </a:solidFill>
                <a:latin typeface="Calibri"/>
                <a:ea typeface="Calibri"/>
                <a:cs typeface="Calibri"/>
                <a:sym typeface="Calibri"/>
              </a:rPr>
              <a:t> sib </a:t>
            </a:r>
            <a:r>
              <a:rPr lang="en-US" sz="1800" b="0" i="0" u="none" strike="noStrike" cap="none" dirty="0" err="1">
                <a:solidFill>
                  <a:srgbClr val="002060"/>
                </a:solidFill>
                <a:latin typeface="Calibri"/>
                <a:ea typeface="Calibri"/>
                <a:cs typeface="Calibri"/>
                <a:sym typeface="Calibri"/>
              </a:rPr>
              <a:t>tham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tus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xeem</a:t>
            </a:r>
            <a:r>
              <a:rPr lang="en-US" sz="1800" b="0" i="0" u="none" strike="noStrike" cap="none" dirty="0">
                <a:solidFill>
                  <a:srgbClr val="002060"/>
                </a:solidFill>
                <a:latin typeface="Calibri"/>
                <a:ea typeface="Calibri"/>
                <a:cs typeface="Calibri"/>
                <a:sym typeface="Calibri"/>
              </a:rPr>
              <a:t> MCA? </a:t>
            </a:r>
            <a:r>
              <a:rPr lang="en-US" sz="1800" b="0" i="0" u="none" strike="noStrike" cap="none" dirty="0" err="1">
                <a:solidFill>
                  <a:srgbClr val="002060"/>
                </a:solidFill>
                <a:latin typeface="Calibri"/>
                <a:ea typeface="Calibri"/>
                <a:cs typeface="Calibri"/>
                <a:sym typeface="Calibri"/>
              </a:rPr>
              <a:t>Yav</a:t>
            </a:r>
            <a:r>
              <a:rPr lang="en-US" sz="1800" b="0" i="0" u="none" strike="noStrike" cap="none" dirty="0">
                <a:solidFill>
                  <a:srgbClr val="002060"/>
                </a:solidFill>
                <a:latin typeface="Calibri"/>
                <a:ea typeface="Calibri"/>
                <a:cs typeface="Calibri"/>
                <a:sym typeface="Calibri"/>
              </a:rPr>
              <a:t> tag </a:t>
            </a:r>
            <a:r>
              <a:rPr lang="en-US" sz="1800" b="0" i="0" u="none" strike="noStrike" cap="none" dirty="0" err="1">
                <a:solidFill>
                  <a:srgbClr val="002060"/>
                </a:solidFill>
                <a:latin typeface="Calibri"/>
                <a:ea typeface="Calibri"/>
                <a:cs typeface="Calibri"/>
                <a:sym typeface="Calibri"/>
              </a:rPr>
              <a:t>los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yeej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tsis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muaj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kev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txhob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txhawj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me </a:t>
            </a:r>
            <a:r>
              <a:rPr lang="en-US" sz="1800" b="0" i="0" u="none" strike="noStrike" cap="none" dirty="0" err="1">
                <a:solidFill>
                  <a:srgbClr val="002060"/>
                </a:solidFill>
                <a:latin typeface="Calibri"/>
                <a:ea typeface="Calibri"/>
                <a:cs typeface="Calibri"/>
                <a:sym typeface="Calibri"/>
              </a:rPr>
              <a:t>nyuam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kev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kawm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nyeem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ntawv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Hmoob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ua</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ntej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Tiam</a:t>
            </a:r>
            <a:r>
              <a:rPr lang="en-US" sz="1800" b="0" i="0" u="none" strike="noStrike" cap="none" dirty="0">
                <a:solidFill>
                  <a:srgbClr val="002060"/>
                </a:solidFill>
                <a:latin typeface="Calibri"/>
                <a:ea typeface="Calibri"/>
                <a:cs typeface="Calibri"/>
                <a:sym typeface="Calibri"/>
              </a:rPr>
              <a:t> sis, </a:t>
            </a:r>
            <a:r>
              <a:rPr lang="en-US" sz="1800" b="0" i="0" u="none" strike="noStrike" cap="none" dirty="0" err="1">
                <a:solidFill>
                  <a:srgbClr val="002060"/>
                </a:solidFill>
                <a:latin typeface="Calibri"/>
                <a:ea typeface="Calibri"/>
                <a:cs typeface="Calibri"/>
                <a:sym typeface="Calibri"/>
              </a:rPr>
              <a:t>lub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caij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xeem</a:t>
            </a:r>
            <a:r>
              <a:rPr lang="en-US" sz="1800" b="0" i="0" u="none" strike="noStrike" cap="none" dirty="0">
                <a:solidFill>
                  <a:srgbClr val="002060"/>
                </a:solidFill>
                <a:latin typeface="Calibri"/>
                <a:ea typeface="Calibri"/>
                <a:cs typeface="Calibri"/>
                <a:sym typeface="Calibri"/>
              </a:rPr>
              <a:t> MCA no </a:t>
            </a:r>
            <a:r>
              <a:rPr lang="en-US" sz="1800" b="0" i="0" u="none" strike="noStrike" cap="none" dirty="0" err="1">
                <a:solidFill>
                  <a:srgbClr val="002060"/>
                </a:solidFill>
                <a:latin typeface="Calibri"/>
                <a:ea typeface="Calibri"/>
                <a:cs typeface="Calibri"/>
                <a:sym typeface="Calibri"/>
              </a:rPr>
              <a:t>los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txog</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kuj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pib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siab</a:t>
            </a:r>
            <a:r>
              <a:rPr lang="en-US" sz="1800" b="0" i="0" u="none" strike="noStrike" cap="none" dirty="0">
                <a:solidFill>
                  <a:srgbClr val="002060"/>
                </a:solidFill>
                <a:latin typeface="Calibri"/>
                <a:ea typeface="Calibri"/>
                <a:cs typeface="Calibri"/>
                <a:sym typeface="Calibri"/>
              </a:rPr>
              <a:t>. Tus </a:t>
            </a:r>
            <a:r>
              <a:rPr lang="en-US" sz="1800" b="0" i="0" u="none" strike="noStrike" cap="none" dirty="0" err="1">
                <a:solidFill>
                  <a:srgbClr val="002060"/>
                </a:solidFill>
                <a:latin typeface="Calibri"/>
                <a:ea typeface="Calibri"/>
                <a:cs typeface="Calibri"/>
                <a:sym typeface="Calibri"/>
              </a:rPr>
              <a:t>xib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hwb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yuav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hais</a:t>
            </a:r>
            <a:r>
              <a:rPr lang="en-US" sz="1800" b="0" i="0" u="none" strike="noStrike" cap="none" dirty="0">
                <a:solidFill>
                  <a:srgbClr val="002060"/>
                </a:solidFill>
                <a:latin typeface="Calibri"/>
                <a:ea typeface="Calibri"/>
                <a:cs typeface="Calibri"/>
                <a:sym typeface="Calibri"/>
              </a:rPr>
              <a:t> li </a:t>
            </a:r>
            <a:r>
              <a:rPr lang="en-US" sz="1800" b="0" i="0" u="none" strike="noStrike" cap="none" dirty="0" err="1">
                <a:solidFill>
                  <a:srgbClr val="002060"/>
                </a:solidFill>
                <a:latin typeface="Calibri"/>
                <a:ea typeface="Calibri"/>
                <a:cs typeface="Calibri"/>
                <a:sym typeface="Calibri"/>
              </a:rPr>
              <a:t>cas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rau</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cov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niam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txiv</a:t>
            </a:r>
            <a:r>
              <a:rPr lang="en-US" sz="1800" b="0" i="0" u="none" strike="noStrike" cap="none" dirty="0">
                <a:solidFill>
                  <a:srgbClr val="002060"/>
                </a:solidFill>
                <a:latin typeface="Calibri"/>
                <a:ea typeface="Calibri"/>
                <a:cs typeface="Calibri"/>
                <a:sym typeface="Calibri"/>
              </a:rPr>
              <a:t> no </a:t>
            </a:r>
            <a:r>
              <a:rPr lang="en-US" sz="1800" b="0" i="0" u="none" strike="noStrike" cap="none" dirty="0" err="1">
                <a:solidFill>
                  <a:srgbClr val="002060"/>
                </a:solidFill>
                <a:latin typeface="Calibri"/>
                <a:ea typeface="Calibri"/>
                <a:cs typeface="Calibri"/>
                <a:sym typeface="Calibri"/>
              </a:rPr>
              <a:t>kom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nyuaj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siab</a:t>
            </a:r>
            <a:r>
              <a:rPr lang="en-US" sz="1800" b="0" i="0" u="none" strike="noStrike" cap="none" dirty="0">
                <a:solidFill>
                  <a:srgbClr val="002060"/>
                </a:solidFill>
                <a:latin typeface="Calibri"/>
                <a:ea typeface="Calibri"/>
                <a:cs typeface="Calibri"/>
                <a:sym typeface="Calibri"/>
              </a:rPr>
              <a:t>?</a:t>
            </a:r>
          </a:p>
          <a:p>
            <a:pPr marL="0" marR="0" lvl="0" indent="0" algn="l" rtl="0">
              <a:lnSpc>
                <a:spcPct val="100000"/>
              </a:lnSpc>
              <a:spcBef>
                <a:spcPts val="0"/>
              </a:spcBef>
              <a:spcAft>
                <a:spcPts val="0"/>
              </a:spcAft>
              <a:buClr>
                <a:srgbClr val="00B050"/>
              </a:buClr>
              <a:buSzPts val="2000"/>
              <a:buFont typeface="Calibri"/>
              <a:buNone/>
            </a:pPr>
            <a:endParaRPr b="0" i="0" u="none" strike="noStrike" cap="none" dirty="0">
              <a:solidFill>
                <a:srgbClr val="002060"/>
              </a:solidFill>
              <a:latin typeface="Calibri"/>
              <a:ea typeface="Calibri"/>
              <a:cs typeface="Calibri"/>
              <a:sym typeface="Calibri"/>
            </a:endParaRPr>
          </a:p>
          <a:p>
            <a:pPr marL="342900" marR="0" lvl="0" indent="-342900" algn="l" rtl="0">
              <a:lnSpc>
                <a:spcPct val="100000"/>
              </a:lnSpc>
              <a:spcBef>
                <a:spcPts val="0"/>
              </a:spcBef>
              <a:spcAft>
                <a:spcPts val="0"/>
              </a:spcAft>
              <a:buClr>
                <a:schemeClr val="bg2"/>
              </a:buClr>
              <a:buSzPts val="2000"/>
              <a:buFont typeface="Calibri"/>
              <a:buAutoNum type="alphaLcPeriod"/>
            </a:pPr>
            <a:r>
              <a:rPr lang="en-US" sz="1800" b="0" i="0" u="none" strike="noStrike" cap="none" dirty="0" err="1">
                <a:solidFill>
                  <a:srgbClr val="002060"/>
                </a:solidFill>
                <a:latin typeface="Calibri"/>
                <a:ea typeface="Calibri"/>
                <a:cs typeface="Calibri"/>
                <a:sym typeface="Calibri"/>
              </a:rPr>
              <a:t>Txhob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txhawj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txhawj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yeej</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yuav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xeem</a:t>
            </a:r>
            <a:r>
              <a:rPr lang="en-US" sz="1800" b="0" i="0" u="none" strike="noStrike" cap="none" dirty="0">
                <a:solidFill>
                  <a:srgbClr val="002060"/>
                </a:solidFill>
                <a:latin typeface="Calibri"/>
                <a:ea typeface="Calibri"/>
                <a:cs typeface="Calibri"/>
                <a:sym typeface="Calibri"/>
              </a:rPr>
              <a:t> tau </a:t>
            </a:r>
            <a:r>
              <a:rPr lang="en-US" sz="1800" b="0" i="0" u="none" strike="noStrike" cap="none" dirty="0" err="1">
                <a:solidFill>
                  <a:srgbClr val="002060"/>
                </a:solidFill>
                <a:latin typeface="Calibri"/>
                <a:ea typeface="Calibri"/>
                <a:cs typeface="Calibri"/>
                <a:sym typeface="Calibri"/>
              </a:rPr>
              <a:t>thiab</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txawm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hais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tias</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lawv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tsis</a:t>
            </a:r>
            <a:r>
              <a:rPr lang="en-US" sz="1800" b="0" i="0" u="none" strike="noStrike" cap="none" dirty="0">
                <a:solidFill>
                  <a:srgbClr val="002060"/>
                </a:solidFill>
                <a:latin typeface="Calibri"/>
                <a:ea typeface="Calibri"/>
                <a:cs typeface="Calibri"/>
                <a:sym typeface="Calibri"/>
              </a:rPr>
              <a:t> tau </a:t>
            </a:r>
            <a:r>
              <a:rPr lang="en-US" sz="1800" b="0" i="0" u="none" strike="noStrike" cap="none" dirty="0" err="1">
                <a:solidFill>
                  <a:srgbClr val="002060"/>
                </a:solidFill>
                <a:latin typeface="Calibri"/>
                <a:ea typeface="Calibri"/>
                <a:cs typeface="Calibri"/>
                <a:sym typeface="Calibri"/>
              </a:rPr>
              <a:t>kawm</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ntawv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Askiv</a:t>
            </a:r>
            <a:r>
              <a:rPr lang="en-US" sz="1800" b="0" i="0" u="none" strike="noStrike" cap="none" dirty="0">
                <a:solidFill>
                  <a:srgbClr val="002060"/>
                </a:solidFill>
                <a:latin typeface="Calibri"/>
                <a:ea typeface="Calibri"/>
                <a:cs typeface="Calibri"/>
                <a:sym typeface="Calibri"/>
              </a:rPr>
              <a:t> </a:t>
            </a:r>
            <a:r>
              <a:rPr lang="en-US" sz="1800" b="0" i="0" u="none" strike="noStrike" cap="none" dirty="0" err="1">
                <a:solidFill>
                  <a:srgbClr val="002060"/>
                </a:solidFill>
                <a:latin typeface="Calibri"/>
                <a:ea typeface="Calibri"/>
                <a:cs typeface="Calibri"/>
                <a:sym typeface="Calibri"/>
              </a:rPr>
              <a:t>ntau</a:t>
            </a:r>
            <a:r>
              <a:rPr lang="en-US" sz="1800" b="0" i="0" u="none" strike="noStrike" cap="none" dirty="0">
                <a:solidFill>
                  <a:srgbClr val="002060"/>
                </a:solidFill>
                <a:latin typeface="Calibri"/>
                <a:ea typeface="Calibri"/>
                <a:cs typeface="Calibri"/>
                <a:sym typeface="Calibri"/>
              </a:rPr>
              <a:t>.</a:t>
            </a:r>
          </a:p>
          <a:p>
            <a:pPr marL="342900" indent="-342900">
              <a:buClr>
                <a:schemeClr val="bg2"/>
              </a:buClr>
              <a:buSzPts val="2000"/>
              <a:buFont typeface="Calibri"/>
              <a:buAutoNum type="alphaLcPeriod"/>
            </a:pPr>
            <a:r>
              <a:rPr lang="en-US" sz="1800" dirty="0">
                <a:solidFill>
                  <a:srgbClr val="002060"/>
                </a:solidFill>
                <a:latin typeface="Calibri" panose="020F0502020204030204" pitchFamily="34" charset="0"/>
                <a:cs typeface="Calibri" panose="020F0502020204030204" pitchFamily="34" charset="0"/>
              </a:rPr>
              <a:t>Tus </a:t>
            </a:r>
            <a:r>
              <a:rPr lang="en-US" sz="1800" dirty="0" err="1">
                <a:solidFill>
                  <a:srgbClr val="002060"/>
                </a:solidFill>
                <a:latin typeface="Calibri" panose="020F0502020204030204" pitchFamily="34" charset="0"/>
                <a:cs typeface="Calibri" panose="020F0502020204030204" pitchFamily="34" charset="0"/>
              </a:rPr>
              <a:t>menyuam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tej</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zaum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yuav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xeem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tsis</a:t>
            </a:r>
            <a:r>
              <a:rPr lang="en-US" sz="1800" dirty="0">
                <a:solidFill>
                  <a:srgbClr val="002060"/>
                </a:solidFill>
                <a:latin typeface="Calibri" panose="020F0502020204030204" pitchFamily="34" charset="0"/>
                <a:cs typeface="Calibri" panose="020F0502020204030204" pitchFamily="34" charset="0"/>
              </a:rPr>
              <a:t> tau </a:t>
            </a:r>
            <a:r>
              <a:rPr lang="en-US" sz="1800" dirty="0" err="1">
                <a:solidFill>
                  <a:srgbClr val="002060"/>
                </a:solidFill>
                <a:latin typeface="Calibri" panose="020F0502020204030204" pitchFamily="34" charset="0"/>
                <a:cs typeface="Calibri" panose="020F0502020204030204" pitchFamily="34" charset="0"/>
              </a:rPr>
              <a:t>raws</a:t>
            </a:r>
            <a:r>
              <a:rPr lang="en-US" sz="1800" dirty="0">
                <a:solidFill>
                  <a:srgbClr val="002060"/>
                </a:solidFill>
                <a:latin typeface="Calibri" panose="020F0502020204030204" pitchFamily="34" charset="0"/>
                <a:cs typeface="Calibri" panose="020F0502020204030204" pitchFamily="34" charset="0"/>
              </a:rPr>
              <a:t> li </a:t>
            </a:r>
            <a:r>
              <a:rPr lang="en-US" sz="1800" dirty="0" err="1">
                <a:solidFill>
                  <a:srgbClr val="002060"/>
                </a:solidFill>
                <a:latin typeface="Calibri" panose="020F0502020204030204" pitchFamily="34" charset="0"/>
                <a:cs typeface="Calibri" panose="020F0502020204030204" pitchFamily="34" charset="0"/>
              </a:rPr>
              <a:t>lub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siab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xav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tiam</a:t>
            </a:r>
            <a:r>
              <a:rPr lang="en-US" sz="1800" dirty="0">
                <a:solidFill>
                  <a:srgbClr val="002060"/>
                </a:solidFill>
                <a:latin typeface="Calibri" panose="020F0502020204030204" pitchFamily="34" charset="0"/>
                <a:cs typeface="Calibri" panose="020F0502020204030204" pitchFamily="34" charset="0"/>
              </a:rPr>
              <a:t> sis mas </a:t>
            </a:r>
            <a:r>
              <a:rPr lang="en-US" sz="1800" dirty="0" err="1">
                <a:solidFill>
                  <a:srgbClr val="002060"/>
                </a:solidFill>
                <a:latin typeface="Calibri" panose="020F0502020204030204" pitchFamily="34" charset="0"/>
                <a:cs typeface="Calibri" panose="020F0502020204030204" pitchFamily="34" charset="0"/>
              </a:rPr>
              <a:t>txoj</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kev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uas</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nws</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poob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qab</a:t>
            </a:r>
            <a:r>
              <a:rPr lang="en-US" sz="1800" dirty="0">
                <a:solidFill>
                  <a:srgbClr val="002060"/>
                </a:solidFill>
                <a:latin typeface="Calibri" panose="020F0502020204030204" pitchFamily="34" charset="0"/>
                <a:cs typeface="Calibri" panose="020F0502020204030204" pitchFamily="34" charset="0"/>
              </a:rPr>
              <a:t> me </a:t>
            </a:r>
            <a:r>
              <a:rPr lang="en-US" sz="1800" dirty="0" err="1">
                <a:solidFill>
                  <a:srgbClr val="002060"/>
                </a:solidFill>
                <a:latin typeface="Calibri" panose="020F0502020204030204" pitchFamily="34" charset="0"/>
                <a:cs typeface="Calibri" panose="020F0502020204030204" pitchFamily="34" charset="0"/>
              </a:rPr>
              <a:t>ntsis</a:t>
            </a:r>
            <a:r>
              <a:rPr lang="en-US" sz="1800" dirty="0">
                <a:solidFill>
                  <a:srgbClr val="002060"/>
                </a:solidFill>
                <a:latin typeface="Calibri" panose="020F0502020204030204" pitchFamily="34" charset="0"/>
                <a:cs typeface="Calibri" panose="020F0502020204030204" pitchFamily="34" charset="0"/>
              </a:rPr>
              <a:t> no </a:t>
            </a:r>
            <a:r>
              <a:rPr lang="en-US" sz="1800" dirty="0" err="1">
                <a:solidFill>
                  <a:srgbClr val="002060"/>
                </a:solidFill>
                <a:latin typeface="Calibri" panose="020F0502020204030204" pitchFamily="34" charset="0"/>
                <a:cs typeface="Calibri" panose="020F0502020204030204" pitchFamily="34" charset="0"/>
              </a:rPr>
              <a:t>yeej</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tshwm</a:t>
            </a:r>
            <a:r>
              <a:rPr lang="en-US" sz="1800" dirty="0">
                <a:solidFill>
                  <a:srgbClr val="002060"/>
                </a:solidFill>
                <a:latin typeface="Calibri" panose="020F0502020204030204" pitchFamily="34" charset="0"/>
                <a:cs typeface="Calibri" panose="020F0502020204030204" pitchFamily="34" charset="0"/>
              </a:rPr>
              <a:t> sim </a:t>
            </a:r>
            <a:r>
              <a:rPr lang="en-US" sz="1800" dirty="0" err="1">
                <a:solidFill>
                  <a:srgbClr val="002060"/>
                </a:solidFill>
                <a:latin typeface="Calibri" panose="020F0502020204030204" pitchFamily="34" charset="0"/>
                <a:cs typeface="Calibri" panose="020F0502020204030204" pitchFamily="34" charset="0"/>
              </a:rPr>
              <a:t>rau</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cov</a:t>
            </a:r>
            <a:r>
              <a:rPr lang="en-US" sz="1800" dirty="0">
                <a:solidFill>
                  <a:srgbClr val="002060"/>
                </a:solidFill>
                <a:latin typeface="Calibri" panose="020F0502020204030204" pitchFamily="34" charset="0"/>
                <a:cs typeface="Calibri" panose="020F0502020204030204" pitchFamily="34" charset="0"/>
              </a:rPr>
              <a:t> me </a:t>
            </a:r>
            <a:r>
              <a:rPr lang="en-US" sz="1800" dirty="0" err="1">
                <a:solidFill>
                  <a:srgbClr val="002060"/>
                </a:solidFill>
                <a:latin typeface="Calibri" panose="020F0502020204030204" pitchFamily="34" charset="0"/>
                <a:cs typeface="Calibri" panose="020F0502020204030204" pitchFamily="34" charset="0"/>
              </a:rPr>
              <a:t>nyuam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kawm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ob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hom</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lus</a:t>
            </a:r>
            <a:r>
              <a:rPr lang="en-US" sz="1800" dirty="0">
                <a:solidFill>
                  <a:srgbClr val="002060"/>
                </a:solidFill>
                <a:latin typeface="Calibri" panose="020F0502020204030204" pitchFamily="34" charset="0"/>
                <a:cs typeface="Calibri" panose="020F0502020204030204" pitchFamily="34" charset="0"/>
              </a:rPr>
              <a:t> no </a:t>
            </a:r>
            <a:r>
              <a:rPr lang="en-US" sz="1800" dirty="0" err="1">
                <a:solidFill>
                  <a:srgbClr val="002060"/>
                </a:solidFill>
                <a:latin typeface="Calibri" panose="020F0502020204030204" pitchFamily="34" charset="0"/>
                <a:cs typeface="Calibri" panose="020F0502020204030204" pitchFamily="34" charset="0"/>
              </a:rPr>
              <a:t>nyob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rau</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lub</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sijhawm</a:t>
            </a:r>
            <a:r>
              <a:rPr lang="en-US" sz="1800" dirty="0">
                <a:solidFill>
                  <a:srgbClr val="002060"/>
                </a:solidFill>
                <a:latin typeface="Calibri" panose="020F0502020204030204" pitchFamily="34" charset="0"/>
                <a:cs typeface="Calibri" panose="020F0502020204030204" pitchFamily="34" charset="0"/>
              </a:rPr>
              <a:t> no.</a:t>
            </a:r>
          </a:p>
          <a:p>
            <a:pPr marL="342900" lvl="0" indent="-342900">
              <a:buClr>
                <a:schemeClr val="bg2"/>
              </a:buClr>
              <a:buSzPts val="2000"/>
              <a:buFont typeface="Calibri"/>
              <a:buAutoNum type="alphaLcPeriod"/>
            </a:pPr>
            <a:r>
              <a:rPr lang="es-ES" sz="1800" dirty="0" err="1">
                <a:solidFill>
                  <a:srgbClr val="002060"/>
                </a:solidFill>
                <a:latin typeface="Calibri" panose="020F0502020204030204" pitchFamily="34" charset="0"/>
                <a:cs typeface="Calibri" panose="020F0502020204030204" pitchFamily="34" charset="0"/>
              </a:rPr>
              <a:t>Txoj</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kev</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xeem</a:t>
            </a:r>
            <a:r>
              <a:rPr lang="es-ES" sz="1800" dirty="0">
                <a:solidFill>
                  <a:srgbClr val="002060"/>
                </a:solidFill>
                <a:latin typeface="Calibri" panose="020F0502020204030204" pitchFamily="34" charset="0"/>
                <a:cs typeface="Calibri" panose="020F0502020204030204" pitchFamily="34" charset="0"/>
              </a:rPr>
              <a:t> es </a:t>
            </a:r>
            <a:r>
              <a:rPr lang="es-ES" sz="1800" dirty="0" err="1">
                <a:solidFill>
                  <a:srgbClr val="002060"/>
                </a:solidFill>
                <a:latin typeface="Calibri" panose="020F0502020204030204" pitchFamily="34" charset="0"/>
                <a:cs typeface="Calibri" panose="020F0502020204030204" pitchFamily="34" charset="0"/>
              </a:rPr>
              <a:t>poob</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qab</a:t>
            </a:r>
            <a:r>
              <a:rPr lang="es-ES" sz="1800" dirty="0">
                <a:solidFill>
                  <a:srgbClr val="002060"/>
                </a:solidFill>
                <a:latin typeface="Calibri" panose="020F0502020204030204" pitchFamily="34" charset="0"/>
                <a:cs typeface="Calibri" panose="020F0502020204030204" pitchFamily="34" charset="0"/>
              </a:rPr>
              <a:t> me </a:t>
            </a:r>
            <a:r>
              <a:rPr lang="es-ES" sz="1800" dirty="0" err="1">
                <a:solidFill>
                  <a:srgbClr val="002060"/>
                </a:solidFill>
                <a:latin typeface="Calibri" panose="020F0502020204030204" pitchFamily="34" charset="0"/>
                <a:cs typeface="Calibri" panose="020F0502020204030204" pitchFamily="34" charset="0"/>
              </a:rPr>
              <a:t>ntsis</a:t>
            </a:r>
            <a:r>
              <a:rPr lang="es-ES" sz="1800" dirty="0">
                <a:solidFill>
                  <a:srgbClr val="002060"/>
                </a:solidFill>
                <a:latin typeface="Calibri" panose="020F0502020204030204" pitchFamily="34" charset="0"/>
                <a:cs typeface="Calibri" panose="020F0502020204030204" pitchFamily="34" charset="0"/>
              </a:rPr>
              <a:t> no </a:t>
            </a:r>
            <a:r>
              <a:rPr lang="es-ES" sz="1800" dirty="0" err="1">
                <a:solidFill>
                  <a:srgbClr val="002060"/>
                </a:solidFill>
                <a:latin typeface="Calibri" panose="020F0502020204030204" pitchFamily="34" charset="0"/>
                <a:cs typeface="Calibri" panose="020F0502020204030204" pitchFamily="34" charset="0"/>
              </a:rPr>
              <a:t>tsuas</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yog</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ib</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vuag</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xwb</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Raws</a:t>
            </a:r>
            <a:r>
              <a:rPr lang="es-ES" sz="1800" dirty="0">
                <a:solidFill>
                  <a:srgbClr val="002060"/>
                </a:solidFill>
                <a:latin typeface="Calibri" panose="020F0502020204030204" pitchFamily="34" charset="0"/>
                <a:cs typeface="Calibri" panose="020F0502020204030204" pitchFamily="34" charset="0"/>
              </a:rPr>
              <a:t> li </a:t>
            </a:r>
            <a:r>
              <a:rPr lang="es-ES" sz="1800" dirty="0" err="1">
                <a:solidFill>
                  <a:srgbClr val="002060"/>
                </a:solidFill>
                <a:latin typeface="Calibri" panose="020F0502020204030204" pitchFamily="34" charset="0"/>
                <a:cs typeface="Calibri" panose="020F0502020204030204" pitchFamily="34" charset="0"/>
              </a:rPr>
              <a:t>yav</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tag</a:t>
            </a:r>
            <a:r>
              <a:rPr lang="es-ES" sz="1800" dirty="0">
                <a:solidFill>
                  <a:srgbClr val="002060"/>
                </a:solidFill>
                <a:latin typeface="Calibri" panose="020F0502020204030204" pitchFamily="34" charset="0"/>
                <a:cs typeface="Calibri" panose="020F0502020204030204" pitchFamily="34" charset="0"/>
              </a:rPr>
              <a:t> los, </a:t>
            </a:r>
            <a:r>
              <a:rPr lang="es-ES" sz="1800" dirty="0" err="1">
                <a:solidFill>
                  <a:srgbClr val="002060"/>
                </a:solidFill>
                <a:latin typeface="Calibri" panose="020F0502020204030204" pitchFamily="34" charset="0"/>
                <a:cs typeface="Calibri" panose="020F0502020204030204" pitchFamily="34" charset="0"/>
              </a:rPr>
              <a:t>thaum</a:t>
            </a:r>
            <a:r>
              <a:rPr lang="es-ES" sz="1800" dirty="0">
                <a:solidFill>
                  <a:srgbClr val="002060"/>
                </a:solidFill>
                <a:latin typeface="Calibri" panose="020F0502020204030204" pitchFamily="34" charset="0"/>
                <a:cs typeface="Calibri" panose="020F0502020204030204" pitchFamily="34" charset="0"/>
              </a:rPr>
              <a:t> tus me </a:t>
            </a:r>
            <a:r>
              <a:rPr lang="es-ES" sz="1800" dirty="0" err="1">
                <a:solidFill>
                  <a:srgbClr val="002060"/>
                </a:solidFill>
                <a:latin typeface="Calibri" panose="020F0502020204030204" pitchFamily="34" charset="0"/>
                <a:cs typeface="Calibri" panose="020F0502020204030204" pitchFamily="34" charset="0"/>
              </a:rPr>
              <a:t>nyuam</a:t>
            </a:r>
            <a:r>
              <a:rPr lang="es-ES" sz="1800" dirty="0">
                <a:solidFill>
                  <a:srgbClr val="002060"/>
                </a:solidFill>
                <a:latin typeface="Calibri" panose="020F0502020204030204" pitchFamily="34" charset="0"/>
                <a:cs typeface="Calibri" panose="020F0502020204030204" pitchFamily="34" charset="0"/>
              </a:rPr>
              <a:t> mus </a:t>
            </a:r>
            <a:r>
              <a:rPr lang="es-ES" sz="1800" dirty="0" err="1">
                <a:solidFill>
                  <a:srgbClr val="002060"/>
                </a:solidFill>
                <a:latin typeface="Calibri" panose="020F0502020204030204" pitchFamily="34" charset="0"/>
                <a:cs typeface="Calibri" panose="020F0502020204030204" pitchFamily="34" charset="0"/>
              </a:rPr>
              <a:t>kawm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nyob</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rau</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Qib</a:t>
            </a:r>
            <a:r>
              <a:rPr lang="es-ES" sz="1800" dirty="0">
                <a:solidFill>
                  <a:srgbClr val="002060"/>
                </a:solidFill>
                <a:latin typeface="Calibri" panose="020F0502020204030204" pitchFamily="34" charset="0"/>
                <a:cs typeface="Calibri" panose="020F0502020204030204" pitchFamily="34" charset="0"/>
              </a:rPr>
              <a:t> 6-8 </a:t>
            </a:r>
            <a:r>
              <a:rPr lang="es-ES" sz="1800" dirty="0" err="1">
                <a:solidFill>
                  <a:srgbClr val="002060"/>
                </a:solidFill>
                <a:latin typeface="Calibri" panose="020F0502020204030204" pitchFamily="34" charset="0"/>
                <a:cs typeface="Calibri" panose="020F0502020204030204" pitchFamily="34" charset="0"/>
              </a:rPr>
              <a:t>lawm</a:t>
            </a:r>
            <a:r>
              <a:rPr lang="es-ES" sz="1800" dirty="0">
                <a:solidFill>
                  <a:srgbClr val="002060"/>
                </a:solidFill>
                <a:latin typeface="Calibri" panose="020F0502020204030204" pitchFamily="34" charset="0"/>
                <a:cs typeface="Calibri" panose="020F0502020204030204" pitchFamily="34" charset="0"/>
              </a:rPr>
              <a:t> ces </a:t>
            </a:r>
            <a:r>
              <a:rPr lang="es-ES" sz="1800" dirty="0" err="1">
                <a:solidFill>
                  <a:srgbClr val="002060"/>
                </a:solidFill>
                <a:latin typeface="Calibri" panose="020F0502020204030204" pitchFamily="34" charset="0"/>
                <a:cs typeface="Calibri" panose="020F0502020204030204" pitchFamily="34" charset="0"/>
              </a:rPr>
              <a:t>lawv</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yuav</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txeem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ntawv</a:t>
            </a:r>
            <a:r>
              <a:rPr lang="es-ES" sz="1800" dirty="0">
                <a:solidFill>
                  <a:srgbClr val="002060"/>
                </a:solidFill>
                <a:latin typeface="Calibri" panose="020F0502020204030204" pitchFamily="34" charset="0"/>
                <a:cs typeface="Calibri" panose="020F0502020204030204" pitchFamily="34" charset="0"/>
              </a:rPr>
              <a:t> tau zoo </a:t>
            </a:r>
            <a:r>
              <a:rPr lang="es-ES" sz="1800" dirty="0" err="1">
                <a:solidFill>
                  <a:srgbClr val="002060"/>
                </a:solidFill>
                <a:latin typeface="Calibri" panose="020F0502020204030204" pitchFamily="34" charset="0"/>
                <a:cs typeface="Calibri" panose="020F0502020204030204" pitchFamily="34" charset="0"/>
              </a:rPr>
              <a:t>tshaj</a:t>
            </a:r>
            <a:r>
              <a:rPr lang="es-ES" sz="1800" dirty="0">
                <a:solidFill>
                  <a:srgbClr val="002060"/>
                </a:solidFill>
                <a:latin typeface="Calibri" panose="020F0502020204030204" pitchFamily="34" charset="0"/>
                <a:cs typeface="Calibri" panose="020F0502020204030204" pitchFamily="34" charset="0"/>
              </a:rPr>
              <a:t> li </a:t>
            </a:r>
            <a:r>
              <a:rPr lang="es-ES" sz="1800" dirty="0" err="1">
                <a:solidFill>
                  <a:srgbClr val="002060"/>
                </a:solidFill>
                <a:latin typeface="Calibri" panose="020F0502020204030204" pitchFamily="34" charset="0"/>
                <a:cs typeface="Calibri" panose="020F0502020204030204" pitchFamily="34" charset="0"/>
              </a:rPr>
              <a:t>lwm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cov</a:t>
            </a:r>
            <a:r>
              <a:rPr lang="es-ES" sz="1800" dirty="0">
                <a:solidFill>
                  <a:srgbClr val="002060"/>
                </a:solidFill>
                <a:latin typeface="Calibri" panose="020F0502020204030204" pitchFamily="34" charset="0"/>
                <a:cs typeface="Calibri" panose="020F0502020204030204" pitchFamily="34" charset="0"/>
              </a:rPr>
              <a:t> me </a:t>
            </a:r>
            <a:r>
              <a:rPr lang="es-ES" sz="1800" dirty="0" err="1">
                <a:solidFill>
                  <a:srgbClr val="002060"/>
                </a:solidFill>
                <a:latin typeface="Calibri" panose="020F0502020204030204" pitchFamily="34" charset="0"/>
                <a:cs typeface="Calibri" panose="020F0502020204030204" pitchFamily="34" charset="0"/>
              </a:rPr>
              <a:t>nyuam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uas</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tsis</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kawm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ob</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hom</a:t>
            </a:r>
            <a:r>
              <a:rPr lang="es-ES" sz="1800" dirty="0">
                <a:solidFill>
                  <a:srgbClr val="002060"/>
                </a:solidFill>
                <a:latin typeface="Calibri" panose="020F0502020204030204" pitchFamily="34" charset="0"/>
                <a:cs typeface="Calibri" panose="020F0502020204030204" pitchFamily="34" charset="0"/>
              </a:rPr>
              <a:t> </a:t>
            </a:r>
            <a:r>
              <a:rPr lang="es-ES" sz="1800" dirty="0" err="1">
                <a:solidFill>
                  <a:srgbClr val="002060"/>
                </a:solidFill>
                <a:latin typeface="Calibri" panose="020F0502020204030204" pitchFamily="34" charset="0"/>
                <a:cs typeface="Calibri" panose="020F0502020204030204" pitchFamily="34" charset="0"/>
              </a:rPr>
              <a:t>lus</a:t>
            </a:r>
            <a:r>
              <a:rPr lang="es-ES" sz="1800" dirty="0">
                <a:solidFill>
                  <a:srgbClr val="002060"/>
                </a:solidFill>
                <a:latin typeface="Calibri" panose="020F0502020204030204" pitchFamily="34" charset="0"/>
                <a:cs typeface="Calibri" panose="020F0502020204030204" pitchFamily="34" charset="0"/>
              </a:rPr>
              <a:t>.</a:t>
            </a:r>
            <a:r>
              <a:rPr lang="en-US" sz="1800" dirty="0">
                <a:solidFill>
                  <a:srgbClr val="002060"/>
                </a:solidFill>
                <a:latin typeface="Calibri" panose="020F0502020204030204" pitchFamily="34" charset="0"/>
                <a:cs typeface="Calibri" panose="020F0502020204030204" pitchFamily="34" charset="0"/>
              </a:rPr>
              <a:t>  </a:t>
            </a:r>
          </a:p>
          <a:p>
            <a:pPr marL="342900" marR="0" lvl="0" indent="-342900" algn="l" rtl="0">
              <a:lnSpc>
                <a:spcPct val="100000"/>
              </a:lnSpc>
              <a:spcBef>
                <a:spcPts val="0"/>
              </a:spcBef>
              <a:spcAft>
                <a:spcPts val="0"/>
              </a:spcAft>
              <a:buClr>
                <a:schemeClr val="bg2"/>
              </a:buClr>
              <a:buSzPts val="2000"/>
              <a:buFont typeface="Calibri"/>
              <a:buAutoNum type="alphaLcPeriod"/>
            </a:pPr>
            <a:endParaRPr lang="en-US" sz="1800" b="0" i="0" u="none" strike="noStrike" cap="none" dirty="0">
              <a:solidFill>
                <a:srgbClr val="002060"/>
              </a:solidFill>
              <a:latin typeface="Calibri"/>
              <a:ea typeface="Calibri"/>
              <a:cs typeface="Calibri"/>
              <a:sym typeface="Calibri"/>
            </a:endParaRPr>
          </a:p>
          <a:p>
            <a:pPr marL="342900" marR="0" lvl="0" indent="-342900" algn="l" rtl="0">
              <a:lnSpc>
                <a:spcPct val="100000"/>
              </a:lnSpc>
              <a:spcBef>
                <a:spcPts val="0"/>
              </a:spcBef>
              <a:spcAft>
                <a:spcPts val="0"/>
              </a:spcAft>
              <a:buClr>
                <a:srgbClr val="00B050"/>
              </a:buClr>
              <a:buSzPts val="2000"/>
              <a:buFont typeface="Calibri"/>
              <a:buAutoNum type="alphaLcPeriod"/>
            </a:pPr>
            <a:endParaRPr b="0" i="0" u="none" strike="noStrike" cap="none" dirty="0">
              <a:solidFill>
                <a:srgbClr val="002060"/>
              </a:solidFill>
              <a:sym typeface="Arial"/>
            </a:endParaRPr>
          </a:p>
          <a:p>
            <a:pPr marL="342900" marR="0" lvl="0" indent="-215900" algn="l" rtl="0">
              <a:lnSpc>
                <a:spcPct val="100000"/>
              </a:lnSpc>
              <a:spcBef>
                <a:spcPts val="0"/>
              </a:spcBef>
              <a:spcAft>
                <a:spcPts val="0"/>
              </a:spcAft>
              <a:buClr>
                <a:srgbClr val="000000"/>
              </a:buClr>
              <a:buSzPts val="2000"/>
              <a:buFont typeface="Arial"/>
              <a:buNone/>
            </a:pPr>
            <a:endParaRPr b="0" i="0" u="none" strike="noStrike" cap="none" dirty="0">
              <a:solidFill>
                <a:srgbClr val="002060"/>
              </a:solidFill>
              <a:latin typeface="Calibri"/>
              <a:ea typeface="Calibri"/>
              <a:cs typeface="Calibri"/>
              <a:sym typeface="Calibri"/>
            </a:endParaRPr>
          </a:p>
          <a:p>
            <a:pPr marL="342900" marR="0" lvl="0" indent="-254000" algn="l" rtl="0">
              <a:lnSpc>
                <a:spcPct val="100000"/>
              </a:lnSpc>
              <a:spcBef>
                <a:spcPts val="0"/>
              </a:spcBef>
              <a:spcAft>
                <a:spcPts val="0"/>
              </a:spcAft>
              <a:buClr>
                <a:srgbClr val="000000"/>
              </a:buClr>
              <a:buSzPts val="1400"/>
              <a:buFont typeface="Arial"/>
              <a:buNone/>
            </a:pPr>
            <a:endParaRPr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rgbClr val="002060"/>
              </a:solidFill>
              <a:latin typeface="Calibri"/>
              <a:ea typeface="Calibri"/>
              <a:cs typeface="Calibri"/>
              <a:sym typeface="Calibri"/>
            </a:endParaRPr>
          </a:p>
        </p:txBody>
      </p:sp>
      <p:sp>
        <p:nvSpPr>
          <p:cNvPr id="293" name="Google Shape;293;p35"/>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12</a:t>
            </a:fld>
            <a:endParaRPr>
              <a:solidFill>
                <a:schemeClr val="lt1"/>
              </a:solidFill>
            </a:endParaRPr>
          </a:p>
        </p:txBody>
      </p:sp>
      <p:sp>
        <p:nvSpPr>
          <p:cNvPr id="294" name="Google Shape;294;p35"/>
          <p:cNvSpPr txBox="1"/>
          <p:nvPr/>
        </p:nvSpPr>
        <p:spPr>
          <a:xfrm>
            <a:off x="1355227" y="121783"/>
            <a:ext cx="148951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400"/>
              <a:buFont typeface="Calibri"/>
              <a:buNone/>
            </a:pPr>
            <a:r>
              <a:rPr lang="en-US" sz="2400" b="0" i="0" u="none" strike="noStrike" cap="none" dirty="0" err="1">
                <a:solidFill>
                  <a:srgbClr val="002060"/>
                </a:solidFill>
                <a:latin typeface="Calibri"/>
                <a:ea typeface="Calibri"/>
                <a:cs typeface="Calibri"/>
                <a:sym typeface="Calibri"/>
              </a:rPr>
              <a:t>Piv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Txwv</a:t>
            </a:r>
            <a:r>
              <a:rPr lang="en-US" sz="2400" b="0" i="0" u="none" strike="noStrike" cap="none" dirty="0">
                <a:solidFill>
                  <a:srgbClr val="002060"/>
                </a:solidFill>
                <a:latin typeface="Calibri"/>
                <a:ea typeface="Calibri"/>
                <a:cs typeface="Calibri"/>
                <a:sym typeface="Calibri"/>
              </a:rPr>
              <a:t> 3</a:t>
            </a:r>
            <a:endParaRPr sz="1400" b="0" i="0" u="none" strike="noStrike" cap="none" dirty="0">
              <a:solidFill>
                <a:srgbClr val="000000"/>
              </a:solidFill>
              <a:latin typeface="Arial"/>
              <a:ea typeface="Arial"/>
              <a:cs typeface="Arial"/>
              <a:sym typeface="Arial"/>
            </a:endParaRPr>
          </a:p>
        </p:txBody>
      </p:sp>
      <p:pic>
        <p:nvPicPr>
          <p:cNvPr id="10" name="Picture 4" descr="Image result for test-taking">
            <a:extLst>
              <a:ext uri="{FF2B5EF4-FFF2-40B4-BE49-F238E27FC236}">
                <a16:creationId xmlns:a16="http://schemas.microsoft.com/office/drawing/2014/main" id="{5037DA8D-A756-ED44-8769-BA79E5E91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29" y="69561"/>
            <a:ext cx="846760" cy="566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ight Arrow 10">
            <a:hlinkClick r:id="rId4" action="ppaction://hlinksldjump"/>
            <a:extLst>
              <a:ext uri="{FF2B5EF4-FFF2-40B4-BE49-F238E27FC236}">
                <a16:creationId xmlns:a16="http://schemas.microsoft.com/office/drawing/2014/main" id="{7F810E01-6E14-C048-A40B-CF3683B8B51B}"/>
              </a:ext>
            </a:extLst>
          </p:cNvPr>
          <p:cNvSpPr/>
          <p:nvPr/>
        </p:nvSpPr>
        <p:spPr>
          <a:xfrm>
            <a:off x="7182828" y="146734"/>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4 </a:t>
            </a:r>
          </a:p>
          <a:p>
            <a:pPr algn="ctr"/>
            <a:endParaRPr lang="en-US" b="1" dirty="0">
              <a:latin typeface="Calibri" panose="020F0502020204030204" pitchFamily="34" charset="0"/>
            </a:endParaRPr>
          </a:p>
        </p:txBody>
      </p:sp>
      <p:sp>
        <p:nvSpPr>
          <p:cNvPr id="12" name="Rectangle 11">
            <a:extLst>
              <a:ext uri="{FF2B5EF4-FFF2-40B4-BE49-F238E27FC236}">
                <a16:creationId xmlns:a16="http://schemas.microsoft.com/office/drawing/2014/main" id="{C2189AA5-912E-664F-9322-EA2B6DCFB286}"/>
              </a:ext>
            </a:extLst>
          </p:cNvPr>
          <p:cNvSpPr/>
          <p:nvPr/>
        </p:nvSpPr>
        <p:spPr>
          <a:xfrm>
            <a:off x="215522" y="4795448"/>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a:t>
            </a:r>
            <a:r>
              <a:rPr lang="en-US" sz="1200" dirty="0" err="1">
                <a:solidFill>
                  <a:srgbClr val="002060"/>
                </a:solidFill>
                <a:latin typeface="Calibri" charset="0"/>
                <a:ea typeface="Calibri" charset="0"/>
                <a:cs typeface="Calibri" charset="0"/>
              </a:rPr>
              <a:t>Lindholm</a:t>
            </a:r>
            <a:r>
              <a:rPr lang="en-US" sz="1200" dirty="0">
                <a:solidFill>
                  <a:srgbClr val="002060"/>
                </a:solidFill>
                <a:latin typeface="Calibri" charset="0"/>
                <a:ea typeface="Calibri" charset="0"/>
                <a:cs typeface="Calibri" charset="0"/>
              </a:rPr>
              <a:t>-Leary &amp; Genesee,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1" name="Google Shape;301;p36"/>
          <p:cNvSpPr txBox="1">
            <a:spLocks noGrp="1"/>
          </p:cNvSpPr>
          <p:nvPr>
            <p:ph type="sldNum" idx="12"/>
          </p:nvPr>
        </p:nvSpPr>
        <p:spPr>
          <a:xfrm>
            <a:off x="8153400" y="432435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solidFill>
                  <a:schemeClr val="bg1"/>
                </a:solidFill>
              </a:rPr>
              <a:t>13</a:t>
            </a:fld>
            <a:endParaRPr>
              <a:solidFill>
                <a:schemeClr val="bg1"/>
              </a:solidFill>
            </a:endParaRPr>
          </a:p>
        </p:txBody>
      </p:sp>
      <p:sp>
        <p:nvSpPr>
          <p:cNvPr id="302" name="Google Shape;302;p36"/>
          <p:cNvSpPr txBox="1"/>
          <p:nvPr/>
        </p:nvSpPr>
        <p:spPr>
          <a:xfrm>
            <a:off x="1408390" y="71102"/>
            <a:ext cx="148951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400"/>
              <a:buFont typeface="Calibri"/>
              <a:buNone/>
            </a:pPr>
            <a:r>
              <a:rPr lang="en-US" sz="2400" b="0" i="0" u="none" strike="noStrike" cap="none" dirty="0" err="1">
                <a:solidFill>
                  <a:srgbClr val="002060"/>
                </a:solidFill>
                <a:latin typeface="Calibri"/>
                <a:ea typeface="Calibri"/>
                <a:cs typeface="Calibri"/>
                <a:sym typeface="Calibri"/>
              </a:rPr>
              <a:t>Piv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Txwv</a:t>
            </a:r>
            <a:r>
              <a:rPr lang="en-US" sz="2400" b="0" i="0" u="none" strike="noStrike" cap="none" dirty="0">
                <a:solidFill>
                  <a:srgbClr val="002060"/>
                </a:solidFill>
                <a:latin typeface="Calibri"/>
                <a:ea typeface="Calibri"/>
                <a:cs typeface="Calibri"/>
                <a:sym typeface="Calibri"/>
              </a:rPr>
              <a:t> 4</a:t>
            </a:r>
            <a:endParaRPr sz="14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9938CC5A-64D3-4F4A-AFC8-32725A12C39F}"/>
              </a:ext>
            </a:extLst>
          </p:cNvPr>
          <p:cNvSpPr txBox="1"/>
          <p:nvPr/>
        </p:nvSpPr>
        <p:spPr>
          <a:xfrm>
            <a:off x="458812" y="767586"/>
            <a:ext cx="7797389" cy="1631216"/>
          </a:xfrm>
          <a:prstGeom prst="rect">
            <a:avLst/>
          </a:prstGeom>
          <a:noFill/>
        </p:spPr>
        <p:txBody>
          <a:bodyPr wrap="square" rtlCol="0" anchor="t">
            <a:spAutoFit/>
          </a:bodyPr>
          <a:lstStyle/>
          <a:p>
            <a:r>
              <a:rPr lang="en-US" sz="2000" dirty="0" err="1">
                <a:solidFill>
                  <a:srgbClr val="002060"/>
                </a:solidFill>
                <a:latin typeface="Calibri"/>
                <a:cs typeface="Calibri"/>
              </a:rPr>
              <a:t>Cov</a:t>
            </a:r>
            <a:r>
              <a:rPr lang="en-US" sz="2000" dirty="0">
                <a:solidFill>
                  <a:srgbClr val="002060"/>
                </a:solidFill>
                <a:latin typeface="Calibri"/>
                <a:cs typeface="Calibri"/>
              </a:rPr>
              <a:t> </a:t>
            </a:r>
            <a:r>
              <a:rPr lang="en-US" sz="2000" dirty="0" err="1">
                <a:solidFill>
                  <a:srgbClr val="002060"/>
                </a:solidFill>
                <a:latin typeface="Calibri"/>
                <a:cs typeface="Calibri"/>
              </a:rPr>
              <a:t>niam</a:t>
            </a:r>
            <a:r>
              <a:rPr lang="en-US" sz="2000" dirty="0">
                <a:solidFill>
                  <a:srgbClr val="002060"/>
                </a:solidFill>
                <a:latin typeface="Calibri"/>
                <a:cs typeface="Calibri"/>
              </a:rPr>
              <a:t> </a:t>
            </a:r>
            <a:r>
              <a:rPr lang="en-US" sz="2000" dirty="0" err="1">
                <a:solidFill>
                  <a:srgbClr val="002060"/>
                </a:solidFill>
                <a:latin typeface="Calibri"/>
                <a:cs typeface="Calibri"/>
              </a:rPr>
              <a:t>txiv</a:t>
            </a:r>
            <a:r>
              <a:rPr lang="en-US" sz="2000" dirty="0">
                <a:solidFill>
                  <a:srgbClr val="002060"/>
                </a:solidFill>
                <a:latin typeface="Calibri"/>
                <a:cs typeface="Calibri"/>
              </a:rPr>
              <a:t> </a:t>
            </a:r>
            <a:r>
              <a:rPr lang="en-US" sz="2000" dirty="0" err="1">
                <a:solidFill>
                  <a:srgbClr val="002060"/>
                </a:solidFill>
                <a:latin typeface="Calibri"/>
                <a:cs typeface="Calibri"/>
              </a:rPr>
              <a:t>uas</a:t>
            </a:r>
            <a:r>
              <a:rPr lang="en-US" sz="2000" dirty="0">
                <a:solidFill>
                  <a:srgbClr val="002060"/>
                </a:solidFill>
                <a:latin typeface="Calibri"/>
                <a:cs typeface="Calibri"/>
              </a:rPr>
              <a:t> </a:t>
            </a:r>
            <a:r>
              <a:rPr lang="en-US" sz="2000" dirty="0" err="1">
                <a:solidFill>
                  <a:srgbClr val="002060"/>
                </a:solidFill>
                <a:latin typeface="Calibri"/>
                <a:cs typeface="Calibri"/>
              </a:rPr>
              <a:t>muaj</a:t>
            </a:r>
            <a:r>
              <a:rPr lang="en-US" sz="2000" dirty="0">
                <a:solidFill>
                  <a:srgbClr val="002060"/>
                </a:solidFill>
                <a:latin typeface="Calibri"/>
                <a:cs typeface="Calibri"/>
              </a:rPr>
              <a:t> me </a:t>
            </a:r>
            <a:r>
              <a:rPr lang="en-US" sz="2000" dirty="0" err="1">
                <a:solidFill>
                  <a:srgbClr val="002060"/>
                </a:solidFill>
                <a:latin typeface="Calibri"/>
                <a:cs typeface="Calibri"/>
              </a:rPr>
              <a:t>nyuam</a:t>
            </a:r>
            <a:r>
              <a:rPr lang="en-US" sz="2000" dirty="0">
                <a:solidFill>
                  <a:srgbClr val="002060"/>
                </a:solidFill>
                <a:latin typeface="Calibri"/>
                <a:cs typeface="Calibri"/>
              </a:rPr>
              <a:t> </a:t>
            </a:r>
            <a:r>
              <a:rPr lang="en-US" sz="2000" dirty="0" err="1">
                <a:solidFill>
                  <a:srgbClr val="002060"/>
                </a:solidFill>
                <a:latin typeface="Calibri"/>
                <a:cs typeface="Calibri"/>
              </a:rPr>
              <a:t>kawm</a:t>
            </a:r>
            <a:r>
              <a:rPr lang="en-US" sz="2000" dirty="0">
                <a:solidFill>
                  <a:srgbClr val="002060"/>
                </a:solidFill>
                <a:latin typeface="Calibri"/>
                <a:cs typeface="Calibri"/>
              </a:rPr>
              <a:t> </a:t>
            </a:r>
            <a:r>
              <a:rPr lang="en-US" sz="2000" dirty="0" err="1">
                <a:solidFill>
                  <a:srgbClr val="002060"/>
                </a:solidFill>
                <a:latin typeface="Calibri"/>
                <a:cs typeface="Calibri"/>
              </a:rPr>
              <a:t>ntawv</a:t>
            </a:r>
            <a:r>
              <a:rPr lang="en-US" sz="2000" dirty="0">
                <a:solidFill>
                  <a:srgbClr val="002060"/>
                </a:solidFill>
                <a:latin typeface="Calibri"/>
                <a:cs typeface="Calibri"/>
              </a:rPr>
              <a:t> </a:t>
            </a:r>
            <a:r>
              <a:rPr lang="en-US" sz="2000" dirty="0" err="1">
                <a:solidFill>
                  <a:srgbClr val="002060"/>
                </a:solidFill>
                <a:latin typeface="Calibri"/>
                <a:cs typeface="Calibri"/>
              </a:rPr>
              <a:t>nyob</a:t>
            </a:r>
            <a:r>
              <a:rPr lang="en-US" sz="2000" dirty="0">
                <a:solidFill>
                  <a:srgbClr val="002060"/>
                </a:solidFill>
                <a:latin typeface="Calibri"/>
                <a:cs typeface="Calibri"/>
              </a:rPr>
              <a:t> </a:t>
            </a:r>
            <a:r>
              <a:rPr lang="en-US" sz="2000" dirty="0" err="1">
                <a:solidFill>
                  <a:srgbClr val="002060"/>
                </a:solidFill>
                <a:latin typeface="Calibri"/>
                <a:cs typeface="Calibri"/>
              </a:rPr>
              <a:t>Qib</a:t>
            </a:r>
            <a:r>
              <a:rPr lang="en-US" sz="2000" dirty="0">
                <a:solidFill>
                  <a:srgbClr val="002060"/>
                </a:solidFill>
                <a:latin typeface="Calibri"/>
                <a:cs typeface="Calibri"/>
              </a:rPr>
              <a:t> </a:t>
            </a:r>
            <a:r>
              <a:rPr lang="en-US" sz="2000" dirty="0" err="1">
                <a:solidFill>
                  <a:srgbClr val="002060"/>
                </a:solidFill>
                <a:latin typeface="Calibri"/>
                <a:cs typeface="Calibri"/>
              </a:rPr>
              <a:t>Nrab</a:t>
            </a:r>
            <a:r>
              <a:rPr lang="en-US" sz="2000" dirty="0">
                <a:solidFill>
                  <a:srgbClr val="002060"/>
                </a:solidFill>
                <a:latin typeface="Calibri"/>
                <a:cs typeface="Calibri"/>
              </a:rPr>
              <a:t> (middle school) </a:t>
            </a:r>
            <a:r>
              <a:rPr lang="en-US" sz="2000" dirty="0" err="1">
                <a:solidFill>
                  <a:srgbClr val="002060"/>
                </a:solidFill>
                <a:latin typeface="Calibri"/>
                <a:cs typeface="Calibri"/>
              </a:rPr>
              <a:t>xav</a:t>
            </a:r>
            <a:r>
              <a:rPr lang="en-US" sz="2000" dirty="0">
                <a:solidFill>
                  <a:srgbClr val="002060"/>
                </a:solidFill>
                <a:latin typeface="Calibri"/>
                <a:cs typeface="Calibri"/>
              </a:rPr>
              <a:t> </a:t>
            </a:r>
            <a:r>
              <a:rPr lang="en-US" sz="2000" dirty="0" err="1">
                <a:solidFill>
                  <a:srgbClr val="002060"/>
                </a:solidFill>
                <a:latin typeface="Calibri"/>
                <a:cs typeface="Calibri"/>
              </a:rPr>
              <a:t>paub</a:t>
            </a:r>
            <a:r>
              <a:rPr lang="en-US" sz="2000" dirty="0">
                <a:solidFill>
                  <a:srgbClr val="002060"/>
                </a:solidFill>
                <a:latin typeface="Calibri"/>
                <a:cs typeface="Calibri"/>
              </a:rPr>
              <a:t> </a:t>
            </a:r>
            <a:r>
              <a:rPr lang="en-US" sz="2000" dirty="0" err="1">
                <a:solidFill>
                  <a:srgbClr val="002060"/>
                </a:solidFill>
                <a:latin typeface="Calibri"/>
                <a:cs typeface="Calibri"/>
              </a:rPr>
              <a:t>tias</a:t>
            </a:r>
            <a:r>
              <a:rPr lang="en-US" sz="2000" dirty="0">
                <a:solidFill>
                  <a:srgbClr val="002060"/>
                </a:solidFill>
                <a:latin typeface="Calibri"/>
                <a:cs typeface="Calibri"/>
              </a:rPr>
              <a:t> </a:t>
            </a:r>
            <a:r>
              <a:rPr lang="en-US" sz="2000" dirty="0" err="1">
                <a:solidFill>
                  <a:srgbClr val="002060"/>
                </a:solidFill>
                <a:latin typeface="Calibri"/>
                <a:cs typeface="Calibri"/>
              </a:rPr>
              <a:t>uas</a:t>
            </a:r>
            <a:r>
              <a:rPr lang="en-US" sz="2000" dirty="0">
                <a:solidFill>
                  <a:srgbClr val="002060"/>
                </a:solidFill>
                <a:latin typeface="Calibri"/>
                <a:cs typeface="Calibri"/>
              </a:rPr>
              <a:t> li </a:t>
            </a:r>
            <a:r>
              <a:rPr lang="en-US" sz="2000" dirty="0" err="1">
                <a:solidFill>
                  <a:srgbClr val="002060"/>
                </a:solidFill>
                <a:latin typeface="Calibri"/>
                <a:cs typeface="Calibri"/>
              </a:rPr>
              <a:t>lawv</a:t>
            </a:r>
            <a:r>
              <a:rPr lang="en-US" sz="2000" dirty="0">
                <a:solidFill>
                  <a:srgbClr val="002060"/>
                </a:solidFill>
                <a:latin typeface="Calibri"/>
                <a:cs typeface="Calibri"/>
              </a:rPr>
              <a:t> </a:t>
            </a:r>
            <a:r>
              <a:rPr lang="en-US" sz="2000" dirty="0" err="1">
                <a:solidFill>
                  <a:srgbClr val="002060"/>
                </a:solidFill>
                <a:latin typeface="Calibri"/>
                <a:cs typeface="Calibri"/>
              </a:rPr>
              <a:t>tus</a:t>
            </a:r>
            <a:r>
              <a:rPr lang="en-US" sz="2000" dirty="0">
                <a:solidFill>
                  <a:srgbClr val="002060"/>
                </a:solidFill>
                <a:latin typeface="Calibri"/>
                <a:cs typeface="Calibri"/>
              </a:rPr>
              <a:t> me </a:t>
            </a:r>
            <a:r>
              <a:rPr lang="en-US" sz="2000" dirty="0" err="1">
                <a:solidFill>
                  <a:srgbClr val="002060"/>
                </a:solidFill>
                <a:latin typeface="Calibri"/>
                <a:cs typeface="Calibri"/>
              </a:rPr>
              <a:t>nyuam</a:t>
            </a:r>
            <a:r>
              <a:rPr lang="en-US" sz="2000" dirty="0">
                <a:solidFill>
                  <a:srgbClr val="002060"/>
                </a:solidFill>
                <a:latin typeface="Calibri"/>
                <a:cs typeface="Calibri"/>
              </a:rPr>
              <a:t> </a:t>
            </a:r>
            <a:r>
              <a:rPr lang="en-US" sz="2000" dirty="0" err="1">
                <a:solidFill>
                  <a:srgbClr val="002060"/>
                </a:solidFill>
                <a:latin typeface="Calibri"/>
                <a:cs typeface="Calibri"/>
              </a:rPr>
              <a:t>yuav</a:t>
            </a:r>
            <a:r>
              <a:rPr lang="en-US" sz="2000" dirty="0">
                <a:solidFill>
                  <a:srgbClr val="002060"/>
                </a:solidFill>
                <a:latin typeface="Calibri"/>
                <a:cs typeface="Calibri"/>
              </a:rPr>
              <a:t> </a:t>
            </a:r>
            <a:r>
              <a:rPr lang="en-US" sz="2000" dirty="0" err="1">
                <a:solidFill>
                  <a:srgbClr val="002060"/>
                </a:solidFill>
                <a:latin typeface="Calibri"/>
                <a:cs typeface="Calibri"/>
              </a:rPr>
              <a:t>xeem</a:t>
            </a:r>
            <a:r>
              <a:rPr lang="en-US" sz="2000" dirty="0">
                <a:solidFill>
                  <a:srgbClr val="002060"/>
                </a:solidFill>
                <a:latin typeface="Calibri"/>
                <a:cs typeface="Calibri"/>
              </a:rPr>
              <a:t> tau li </a:t>
            </a:r>
            <a:r>
              <a:rPr lang="en-US" sz="2000" dirty="0" err="1">
                <a:solidFill>
                  <a:srgbClr val="002060"/>
                </a:solidFill>
                <a:latin typeface="Calibri"/>
                <a:cs typeface="Calibri"/>
              </a:rPr>
              <a:t>cas</a:t>
            </a:r>
            <a:r>
              <a:rPr lang="en-US" sz="2000" dirty="0">
                <a:solidFill>
                  <a:srgbClr val="002060"/>
                </a:solidFill>
                <a:latin typeface="Calibri"/>
                <a:cs typeface="Calibri"/>
              </a:rPr>
              <a:t> </a:t>
            </a:r>
            <a:r>
              <a:rPr lang="en-US" sz="2000" dirty="0" err="1">
                <a:solidFill>
                  <a:srgbClr val="002060"/>
                </a:solidFill>
                <a:latin typeface="Calibri"/>
                <a:cs typeface="Calibri"/>
              </a:rPr>
              <a:t>rau</a:t>
            </a:r>
            <a:r>
              <a:rPr lang="en-US" sz="2000" dirty="0">
                <a:solidFill>
                  <a:srgbClr val="002060"/>
                </a:solidFill>
                <a:latin typeface="Calibri"/>
                <a:cs typeface="Calibri"/>
              </a:rPr>
              <a:t> </a:t>
            </a:r>
            <a:r>
              <a:rPr lang="en-US" sz="2000" dirty="0" err="1">
                <a:solidFill>
                  <a:srgbClr val="002060"/>
                </a:solidFill>
                <a:latin typeface="Calibri"/>
                <a:cs typeface="Calibri"/>
              </a:rPr>
              <a:t>txoj</a:t>
            </a:r>
            <a:r>
              <a:rPr lang="en-US" sz="2000" dirty="0">
                <a:solidFill>
                  <a:srgbClr val="002060"/>
                </a:solidFill>
                <a:latin typeface="Calibri"/>
                <a:cs typeface="Calibri"/>
              </a:rPr>
              <a:t>  </a:t>
            </a:r>
            <a:r>
              <a:rPr lang="en-US" sz="2000" dirty="0" err="1">
                <a:solidFill>
                  <a:srgbClr val="002060"/>
                </a:solidFill>
                <a:latin typeface="Calibri"/>
                <a:cs typeface="Calibri"/>
              </a:rPr>
              <a:t>kev</a:t>
            </a:r>
            <a:r>
              <a:rPr lang="en-US" sz="2000" dirty="0">
                <a:solidFill>
                  <a:srgbClr val="002060"/>
                </a:solidFill>
                <a:latin typeface="Calibri"/>
                <a:cs typeface="Calibri"/>
              </a:rPr>
              <a:t> </a:t>
            </a:r>
            <a:r>
              <a:rPr lang="en-US" sz="2000" dirty="0" err="1">
                <a:solidFill>
                  <a:srgbClr val="002060"/>
                </a:solidFill>
                <a:latin typeface="Calibri"/>
                <a:cs typeface="Calibri"/>
              </a:rPr>
              <a:t>xeem</a:t>
            </a:r>
            <a:r>
              <a:rPr lang="en-US" sz="2000" dirty="0">
                <a:solidFill>
                  <a:srgbClr val="002060"/>
                </a:solidFill>
                <a:latin typeface="Calibri"/>
                <a:cs typeface="Calibri"/>
              </a:rPr>
              <a:t> </a:t>
            </a:r>
            <a:r>
              <a:rPr lang="en-US" sz="2000" dirty="0" err="1">
                <a:solidFill>
                  <a:srgbClr val="002060"/>
                </a:solidFill>
                <a:latin typeface="Calibri"/>
                <a:cs typeface="Calibri"/>
              </a:rPr>
              <a:t>ua</a:t>
            </a:r>
            <a:r>
              <a:rPr lang="en-US" sz="2000" dirty="0">
                <a:solidFill>
                  <a:srgbClr val="002060"/>
                </a:solidFill>
                <a:latin typeface="Calibri"/>
                <a:cs typeface="Calibri"/>
              </a:rPr>
              <a:t> </a:t>
            </a:r>
            <a:r>
              <a:rPr lang="en-US" sz="2000" dirty="0" err="1">
                <a:solidFill>
                  <a:srgbClr val="002060"/>
                </a:solidFill>
                <a:latin typeface="Calibri"/>
                <a:cs typeface="Calibri"/>
              </a:rPr>
              <a:t>Leb</a:t>
            </a:r>
            <a:r>
              <a:rPr lang="en-US" sz="2000" dirty="0">
                <a:solidFill>
                  <a:srgbClr val="002060"/>
                </a:solidFill>
                <a:latin typeface="Calibri"/>
                <a:cs typeface="Calibri"/>
              </a:rPr>
              <a:t> </a:t>
            </a:r>
            <a:r>
              <a:rPr lang="en-US" sz="2000" dirty="0" err="1">
                <a:solidFill>
                  <a:srgbClr val="002060"/>
                </a:solidFill>
                <a:latin typeface="Calibri"/>
                <a:cs typeface="Calibri"/>
              </a:rPr>
              <a:t>uas</a:t>
            </a:r>
            <a:r>
              <a:rPr lang="en-US" sz="2000" dirty="0">
                <a:solidFill>
                  <a:srgbClr val="002060"/>
                </a:solidFill>
                <a:latin typeface="Calibri"/>
                <a:cs typeface="Calibri"/>
              </a:rPr>
              <a:t> </a:t>
            </a:r>
            <a:r>
              <a:rPr lang="en-US" sz="2000" dirty="0" err="1">
                <a:solidFill>
                  <a:srgbClr val="002060"/>
                </a:solidFill>
                <a:latin typeface="Calibri"/>
                <a:cs typeface="Calibri"/>
              </a:rPr>
              <a:t>yuav</a:t>
            </a:r>
            <a:r>
              <a:rPr lang="en-US" sz="2000" dirty="0">
                <a:solidFill>
                  <a:srgbClr val="002060"/>
                </a:solidFill>
                <a:latin typeface="Calibri"/>
                <a:cs typeface="Calibri"/>
              </a:rPr>
              <a:t> </a:t>
            </a:r>
            <a:r>
              <a:rPr lang="en-US" sz="2000" dirty="0" err="1">
                <a:solidFill>
                  <a:srgbClr val="002060"/>
                </a:solidFill>
                <a:latin typeface="Calibri"/>
                <a:cs typeface="Calibri"/>
              </a:rPr>
              <a:t>ntsuas</a:t>
            </a:r>
            <a:r>
              <a:rPr lang="en-US" sz="2000" dirty="0">
                <a:solidFill>
                  <a:srgbClr val="002060"/>
                </a:solidFill>
                <a:latin typeface="Calibri"/>
                <a:cs typeface="Calibri"/>
              </a:rPr>
              <a:t>/</a:t>
            </a:r>
            <a:r>
              <a:rPr lang="en-US" sz="2000" dirty="0" err="1">
                <a:solidFill>
                  <a:srgbClr val="002060"/>
                </a:solidFill>
                <a:latin typeface="Calibri"/>
                <a:cs typeface="Calibri"/>
              </a:rPr>
              <a:t>xeem</a:t>
            </a:r>
            <a:r>
              <a:rPr lang="en-US" sz="2000" dirty="0">
                <a:solidFill>
                  <a:srgbClr val="002060"/>
                </a:solidFill>
                <a:latin typeface="Calibri"/>
                <a:cs typeface="Calibri"/>
              </a:rPr>
              <a:t> </a:t>
            </a:r>
            <a:r>
              <a:rPr lang="en-US" sz="2000" dirty="0" err="1">
                <a:solidFill>
                  <a:srgbClr val="002060"/>
                </a:solidFill>
                <a:latin typeface="Calibri"/>
                <a:cs typeface="Calibri"/>
              </a:rPr>
              <a:t>lawv</a:t>
            </a:r>
            <a:r>
              <a:rPr lang="en-US" sz="2000" dirty="0">
                <a:solidFill>
                  <a:srgbClr val="002060"/>
                </a:solidFill>
                <a:latin typeface="Calibri"/>
                <a:cs typeface="Calibri"/>
              </a:rPr>
              <a:t> </a:t>
            </a:r>
            <a:r>
              <a:rPr lang="en-US" sz="2000" dirty="0" err="1">
                <a:solidFill>
                  <a:srgbClr val="002060"/>
                </a:solidFill>
                <a:latin typeface="Calibri"/>
                <a:cs typeface="Calibri"/>
              </a:rPr>
              <a:t>tus</a:t>
            </a:r>
            <a:r>
              <a:rPr lang="en-US" sz="2000" dirty="0">
                <a:solidFill>
                  <a:srgbClr val="002060"/>
                </a:solidFill>
                <a:latin typeface="Calibri"/>
                <a:cs typeface="Calibri"/>
              </a:rPr>
              <a:t> me </a:t>
            </a:r>
            <a:r>
              <a:rPr lang="en-US" sz="2000" dirty="0" err="1">
                <a:solidFill>
                  <a:srgbClr val="002060"/>
                </a:solidFill>
                <a:latin typeface="Calibri"/>
                <a:cs typeface="Calibri"/>
              </a:rPr>
              <a:t>nyuam</a:t>
            </a:r>
            <a:r>
              <a:rPr lang="en-US" sz="2000" dirty="0">
                <a:solidFill>
                  <a:srgbClr val="002060"/>
                </a:solidFill>
                <a:latin typeface="Calibri"/>
                <a:cs typeface="Calibri"/>
              </a:rPr>
              <a:t> </a:t>
            </a:r>
            <a:r>
              <a:rPr lang="en-US" sz="2000" dirty="0" err="1">
                <a:solidFill>
                  <a:srgbClr val="002060"/>
                </a:solidFill>
                <a:latin typeface="Calibri"/>
                <a:cs typeface="Calibri"/>
              </a:rPr>
              <a:t>hauv</a:t>
            </a:r>
            <a:r>
              <a:rPr lang="en-US" sz="2000" dirty="0">
                <a:solidFill>
                  <a:srgbClr val="002060"/>
                </a:solidFill>
                <a:latin typeface="Calibri"/>
                <a:cs typeface="Calibri"/>
              </a:rPr>
              <a:t> </a:t>
            </a:r>
            <a:r>
              <a:rPr lang="en-US" sz="2000" dirty="0" err="1">
                <a:solidFill>
                  <a:srgbClr val="002060"/>
                </a:solidFill>
                <a:latin typeface="Calibri"/>
                <a:cs typeface="Calibri"/>
              </a:rPr>
              <a:t>lub</a:t>
            </a:r>
            <a:r>
              <a:rPr lang="en-US" sz="2000" dirty="0">
                <a:solidFill>
                  <a:srgbClr val="002060"/>
                </a:solidFill>
                <a:latin typeface="Calibri"/>
                <a:cs typeface="Calibri"/>
              </a:rPr>
              <a:t> </a:t>
            </a:r>
            <a:r>
              <a:rPr lang="en-US" sz="2000" dirty="0" err="1">
                <a:solidFill>
                  <a:srgbClr val="002060"/>
                </a:solidFill>
                <a:latin typeface="Calibri"/>
                <a:cs typeface="Calibri"/>
              </a:rPr>
              <a:t>xeev</a:t>
            </a:r>
            <a:r>
              <a:rPr lang="en-US" sz="2000" dirty="0">
                <a:solidFill>
                  <a:srgbClr val="002060"/>
                </a:solidFill>
                <a:latin typeface="Calibri"/>
                <a:cs typeface="Calibri"/>
              </a:rPr>
              <a:t> vim </a:t>
            </a:r>
            <a:r>
              <a:rPr lang="en-US" sz="2000" dirty="0" err="1">
                <a:solidFill>
                  <a:srgbClr val="002060"/>
                </a:solidFill>
                <a:latin typeface="Calibri"/>
                <a:cs typeface="Calibri"/>
              </a:rPr>
              <a:t>tias</a:t>
            </a:r>
            <a:r>
              <a:rPr lang="en-US" sz="2000" dirty="0">
                <a:solidFill>
                  <a:srgbClr val="002060"/>
                </a:solidFill>
                <a:latin typeface="Calibri"/>
                <a:cs typeface="Calibri"/>
              </a:rPr>
              <a:t> </a:t>
            </a:r>
            <a:r>
              <a:rPr lang="en-US" sz="2000" dirty="0" err="1">
                <a:solidFill>
                  <a:srgbClr val="002060"/>
                </a:solidFill>
                <a:latin typeface="Calibri"/>
                <a:cs typeface="Calibri"/>
              </a:rPr>
              <a:t>tus</a:t>
            </a:r>
            <a:r>
              <a:rPr lang="en-US" sz="2000" dirty="0">
                <a:solidFill>
                  <a:srgbClr val="002060"/>
                </a:solidFill>
                <a:latin typeface="Calibri"/>
                <a:cs typeface="Calibri"/>
              </a:rPr>
              <a:t> </a:t>
            </a:r>
            <a:r>
              <a:rPr lang="en-US" sz="2000" dirty="0" err="1">
                <a:solidFill>
                  <a:srgbClr val="002060"/>
                </a:solidFill>
                <a:latin typeface="Calibri"/>
                <a:cs typeface="Calibri"/>
              </a:rPr>
              <a:t>xeem</a:t>
            </a:r>
            <a:r>
              <a:rPr lang="en-US" sz="2000" dirty="0">
                <a:solidFill>
                  <a:srgbClr val="002060"/>
                </a:solidFill>
                <a:latin typeface="Calibri"/>
                <a:cs typeface="Calibri"/>
              </a:rPr>
              <a:t> nod </a:t>
            </a:r>
            <a:r>
              <a:rPr lang="en-US" sz="2000" dirty="0" err="1">
                <a:solidFill>
                  <a:srgbClr val="002060"/>
                </a:solidFill>
                <a:latin typeface="Calibri"/>
                <a:cs typeface="Calibri"/>
              </a:rPr>
              <a:t>yuav</a:t>
            </a:r>
            <a:r>
              <a:rPr lang="en-US" sz="2000" dirty="0">
                <a:solidFill>
                  <a:srgbClr val="002060"/>
                </a:solidFill>
                <a:latin typeface="Calibri"/>
                <a:cs typeface="Calibri"/>
              </a:rPr>
              <a:t> </a:t>
            </a:r>
            <a:r>
              <a:rPr lang="en-US" sz="2000" dirty="0" err="1">
                <a:solidFill>
                  <a:srgbClr val="002060"/>
                </a:solidFill>
                <a:latin typeface="Calibri"/>
                <a:cs typeface="Calibri"/>
              </a:rPr>
              <a:t>yog</a:t>
            </a:r>
            <a:r>
              <a:rPr lang="en-US" sz="2000" dirty="0">
                <a:solidFill>
                  <a:srgbClr val="002060"/>
                </a:solidFill>
                <a:latin typeface="Calibri"/>
                <a:cs typeface="Calibri"/>
              </a:rPr>
              <a:t> </a:t>
            </a:r>
            <a:r>
              <a:rPr lang="en-US" sz="2000" dirty="0" err="1">
                <a:solidFill>
                  <a:srgbClr val="002060"/>
                </a:solidFill>
                <a:latin typeface="Calibri"/>
                <a:cs typeface="Calibri"/>
              </a:rPr>
              <a:t>xeem</a:t>
            </a:r>
            <a:r>
              <a:rPr lang="en-US" sz="2000" dirty="0">
                <a:solidFill>
                  <a:srgbClr val="002060"/>
                </a:solidFill>
                <a:latin typeface="Calibri"/>
                <a:cs typeface="Calibri"/>
              </a:rPr>
              <a:t> </a:t>
            </a:r>
            <a:r>
              <a:rPr lang="en-US" sz="2000" dirty="0" err="1">
                <a:solidFill>
                  <a:srgbClr val="002060"/>
                </a:solidFill>
                <a:latin typeface="Calibri"/>
                <a:cs typeface="Calibri"/>
              </a:rPr>
              <a:t>ua</a:t>
            </a:r>
            <a:r>
              <a:rPr lang="en-US" sz="2000" dirty="0">
                <a:solidFill>
                  <a:srgbClr val="002060"/>
                </a:solidFill>
                <a:latin typeface="Calibri"/>
                <a:cs typeface="Calibri"/>
              </a:rPr>
              <a:t> </a:t>
            </a:r>
            <a:r>
              <a:rPr lang="en-US" sz="2000" dirty="0" err="1">
                <a:solidFill>
                  <a:srgbClr val="002060"/>
                </a:solidFill>
                <a:latin typeface="Calibri"/>
                <a:cs typeface="Calibri"/>
              </a:rPr>
              <a:t>lus</a:t>
            </a:r>
            <a:r>
              <a:rPr lang="en-US" sz="2000" dirty="0">
                <a:solidFill>
                  <a:srgbClr val="002060"/>
                </a:solidFill>
                <a:latin typeface="Calibri"/>
                <a:cs typeface="Calibri"/>
              </a:rPr>
              <a:t> </a:t>
            </a:r>
            <a:r>
              <a:rPr lang="en-US" sz="2000" dirty="0" err="1">
                <a:solidFill>
                  <a:srgbClr val="002060"/>
                </a:solidFill>
                <a:latin typeface="Calibri"/>
                <a:cs typeface="Calibri"/>
              </a:rPr>
              <a:t>Askiv</a:t>
            </a:r>
            <a:r>
              <a:rPr lang="en-US" sz="2000" dirty="0">
                <a:solidFill>
                  <a:srgbClr val="002060"/>
                </a:solidFill>
                <a:latin typeface="Calibri"/>
                <a:cs typeface="Calibri"/>
              </a:rPr>
              <a:t>.  </a:t>
            </a:r>
            <a:r>
              <a:rPr lang="en-US" sz="2000" dirty="0" err="1">
                <a:solidFill>
                  <a:srgbClr val="002060"/>
                </a:solidFill>
                <a:latin typeface="Calibri"/>
                <a:cs typeface="Calibri"/>
              </a:rPr>
              <a:t>Ua</a:t>
            </a:r>
            <a:r>
              <a:rPr lang="en-US" sz="2000" dirty="0">
                <a:solidFill>
                  <a:srgbClr val="002060"/>
                </a:solidFill>
                <a:latin typeface="Calibri"/>
                <a:cs typeface="Calibri"/>
              </a:rPr>
              <a:t> li, </a:t>
            </a:r>
            <a:r>
              <a:rPr lang="en-US" sz="2000" dirty="0" err="1">
                <a:solidFill>
                  <a:srgbClr val="002060"/>
                </a:solidFill>
                <a:latin typeface="Calibri"/>
                <a:cs typeface="Calibri"/>
              </a:rPr>
              <a:t>peb</a:t>
            </a:r>
            <a:r>
              <a:rPr lang="en-US" sz="2000" dirty="0">
                <a:solidFill>
                  <a:srgbClr val="002060"/>
                </a:solidFill>
                <a:latin typeface="Calibri"/>
                <a:cs typeface="Calibri"/>
              </a:rPr>
              <a:t> </a:t>
            </a:r>
            <a:r>
              <a:rPr lang="en-US" sz="2000" dirty="0" err="1">
                <a:solidFill>
                  <a:srgbClr val="002060"/>
                </a:solidFill>
                <a:latin typeface="Calibri"/>
                <a:cs typeface="Calibri"/>
              </a:rPr>
              <a:t>hais</a:t>
            </a:r>
            <a:r>
              <a:rPr lang="en-US" sz="2000" dirty="0">
                <a:solidFill>
                  <a:srgbClr val="002060"/>
                </a:solidFill>
                <a:latin typeface="Calibri"/>
                <a:cs typeface="Calibri"/>
              </a:rPr>
              <a:t> tau li </a:t>
            </a:r>
            <a:r>
              <a:rPr lang="en-US" sz="2000" dirty="0" err="1">
                <a:solidFill>
                  <a:srgbClr val="002060"/>
                </a:solidFill>
                <a:latin typeface="Calibri"/>
                <a:cs typeface="Calibri"/>
              </a:rPr>
              <a:t>cas</a:t>
            </a:r>
            <a:r>
              <a:rPr lang="en-US" sz="2000" dirty="0">
                <a:solidFill>
                  <a:srgbClr val="002060"/>
                </a:solidFill>
                <a:latin typeface="Calibri"/>
                <a:cs typeface="Calibri"/>
              </a:rPr>
              <a:t> </a:t>
            </a:r>
            <a:r>
              <a:rPr lang="en-US" sz="2000" dirty="0" err="1">
                <a:solidFill>
                  <a:srgbClr val="002060"/>
                </a:solidFill>
                <a:latin typeface="Calibri"/>
                <a:cs typeface="Calibri"/>
              </a:rPr>
              <a:t>txog</a:t>
            </a:r>
            <a:r>
              <a:rPr lang="en-US" sz="2000" dirty="0">
                <a:solidFill>
                  <a:srgbClr val="002060"/>
                </a:solidFill>
                <a:latin typeface="Calibri"/>
                <a:cs typeface="Calibri"/>
              </a:rPr>
              <a:t> </a:t>
            </a:r>
            <a:r>
              <a:rPr lang="en-US" sz="2000" dirty="0" err="1">
                <a:solidFill>
                  <a:srgbClr val="002060"/>
                </a:solidFill>
                <a:latin typeface="Calibri"/>
                <a:cs typeface="Calibri"/>
              </a:rPr>
              <a:t>txoj</a:t>
            </a:r>
            <a:r>
              <a:rPr lang="en-US" sz="2000" dirty="0">
                <a:solidFill>
                  <a:srgbClr val="002060"/>
                </a:solidFill>
                <a:latin typeface="Calibri"/>
                <a:cs typeface="Calibri"/>
              </a:rPr>
              <a:t> </a:t>
            </a:r>
            <a:r>
              <a:rPr lang="en-US" sz="2000" dirty="0" err="1">
                <a:solidFill>
                  <a:srgbClr val="002060"/>
                </a:solidFill>
                <a:latin typeface="Calibri"/>
                <a:cs typeface="Calibri"/>
              </a:rPr>
              <a:t>kev</a:t>
            </a:r>
            <a:r>
              <a:rPr lang="en-US" sz="2000" dirty="0">
                <a:solidFill>
                  <a:srgbClr val="002060"/>
                </a:solidFill>
                <a:latin typeface="Calibri"/>
                <a:cs typeface="Calibri"/>
              </a:rPr>
              <a:t> </a:t>
            </a:r>
            <a:r>
              <a:rPr lang="en-US" sz="2000" dirty="0" err="1">
                <a:solidFill>
                  <a:srgbClr val="002060"/>
                </a:solidFill>
                <a:latin typeface="Calibri"/>
                <a:cs typeface="Calibri"/>
              </a:rPr>
              <a:t>xav</a:t>
            </a:r>
            <a:r>
              <a:rPr lang="en-US" sz="2000" dirty="0">
                <a:solidFill>
                  <a:srgbClr val="002060"/>
                </a:solidFill>
                <a:latin typeface="Calibri"/>
                <a:cs typeface="Calibri"/>
              </a:rPr>
              <a:t> </a:t>
            </a:r>
            <a:r>
              <a:rPr lang="en-US" sz="2000" dirty="0" err="1">
                <a:solidFill>
                  <a:srgbClr val="002060"/>
                </a:solidFill>
                <a:latin typeface="Calibri"/>
                <a:cs typeface="Calibri"/>
              </a:rPr>
              <a:t>ntawm</a:t>
            </a:r>
            <a:r>
              <a:rPr lang="en-US" sz="2000" dirty="0">
                <a:solidFill>
                  <a:srgbClr val="002060"/>
                </a:solidFill>
                <a:latin typeface="Calibri"/>
                <a:cs typeface="Calibri"/>
              </a:rPr>
              <a:t> nod?</a:t>
            </a:r>
          </a:p>
        </p:txBody>
      </p:sp>
      <p:sp>
        <p:nvSpPr>
          <p:cNvPr id="9" name="Rectangle 8">
            <a:extLst>
              <a:ext uri="{FF2B5EF4-FFF2-40B4-BE49-F238E27FC236}">
                <a16:creationId xmlns:a16="http://schemas.microsoft.com/office/drawing/2014/main" id="{561438C5-93F1-2944-92CF-78B588A1D4EC}"/>
              </a:ext>
            </a:extLst>
          </p:cNvPr>
          <p:cNvSpPr/>
          <p:nvPr/>
        </p:nvSpPr>
        <p:spPr>
          <a:xfrm>
            <a:off x="331402" y="2532190"/>
            <a:ext cx="7924799" cy="3170099"/>
          </a:xfrm>
          <a:prstGeom prst="rect">
            <a:avLst/>
          </a:prstGeom>
        </p:spPr>
        <p:txBody>
          <a:bodyPr wrap="square">
            <a:spAutoFit/>
          </a:bodyPr>
          <a:lstStyle/>
          <a:p>
            <a:pPr marL="509587" indent="-342900">
              <a:spcBef>
                <a:spcPts val="600"/>
              </a:spcBef>
              <a:buClr>
                <a:srgbClr val="002060"/>
              </a:buClr>
              <a:buFont typeface="+mj-lt"/>
              <a:buAutoNum type="alphaLcPeriod"/>
            </a:pP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chav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xeem</a:t>
            </a:r>
            <a:r>
              <a:rPr lang="en-US" sz="2000" dirty="0">
                <a:solidFill>
                  <a:srgbClr val="002060"/>
                </a:solidFill>
                <a:latin typeface="Calibri" panose="020F0502020204030204" pitchFamily="34" charset="0"/>
                <a:cs typeface="Calibri" panose="020F0502020204030204" pitchFamily="34" charset="0"/>
              </a:rPr>
              <a:t> tau zoo </a:t>
            </a:r>
            <a:r>
              <a:rPr lang="en-US" sz="2000" dirty="0" err="1">
                <a:solidFill>
                  <a:srgbClr val="002060"/>
                </a:solidFill>
                <a:latin typeface="Calibri" panose="020F0502020204030204" pitchFamily="34" charset="0"/>
                <a:cs typeface="Calibri" panose="020F0502020204030204" pitchFamily="34" charset="0"/>
              </a:rPr>
              <a:t>dua</a:t>
            </a:r>
            <a:r>
              <a:rPr lang="en-US" sz="2000" dirty="0">
                <a:solidFill>
                  <a:srgbClr val="002060"/>
                </a:solidFill>
                <a:latin typeface="Calibri" panose="020F0502020204030204" pitchFamily="34" charset="0"/>
                <a:cs typeface="Calibri" panose="020F0502020204030204" pitchFamily="34" charset="0"/>
              </a:rPr>
              <a:t> li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xwb</a:t>
            </a:r>
            <a:r>
              <a:rPr lang="en-US" sz="2000" dirty="0">
                <a:solidFill>
                  <a:srgbClr val="002060"/>
                </a:solidFill>
                <a:latin typeface="Calibri" panose="020F0502020204030204" pitchFamily="34" charset="0"/>
                <a:cs typeface="Calibri" panose="020F0502020204030204" pitchFamily="34" charset="0"/>
              </a:rPr>
              <a:t>.</a:t>
            </a:r>
          </a:p>
          <a:p>
            <a:pPr marL="509587" indent="-342900">
              <a:spcBef>
                <a:spcPts val="600"/>
              </a:spcBef>
              <a:buClr>
                <a:srgbClr val="002060"/>
              </a:buClr>
              <a:buFont typeface="+mj-lt"/>
              <a:buAutoNum type="alphaLcPeriod"/>
            </a:pP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chav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xeem</a:t>
            </a:r>
            <a:r>
              <a:rPr lang="en-US" sz="2000" dirty="0">
                <a:solidFill>
                  <a:srgbClr val="002060"/>
                </a:solidFill>
                <a:latin typeface="Calibri" panose="020F0502020204030204" pitchFamily="34" charset="0"/>
                <a:cs typeface="Calibri" panose="020F0502020204030204" pitchFamily="34" charset="0"/>
              </a:rPr>
              <a:t> tau zoo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sis zoo </a:t>
            </a:r>
            <a:r>
              <a:rPr lang="en-US" sz="2000" dirty="0" err="1">
                <a:solidFill>
                  <a:srgbClr val="002060"/>
                </a:solidFill>
                <a:latin typeface="Calibri" panose="020F0502020204030204" pitchFamily="34" charset="0"/>
                <a:cs typeface="Calibri" panose="020F0502020204030204" pitchFamily="34" charset="0"/>
              </a:rPr>
              <a:t>dua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hauv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chav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Askiv</a:t>
            </a:r>
            <a:r>
              <a:rPr lang="en-US" sz="2000" dirty="0">
                <a:solidFill>
                  <a:srgbClr val="002060"/>
                </a:solidFill>
                <a:latin typeface="Calibri" panose="020F0502020204030204" pitchFamily="34" charset="0"/>
                <a:cs typeface="Calibri" panose="020F0502020204030204" pitchFamily="34" charset="0"/>
              </a:rPr>
              <a:t>.</a:t>
            </a:r>
          </a:p>
          <a:p>
            <a:pPr marL="509587" indent="-342900">
              <a:spcBef>
                <a:spcPts val="600"/>
              </a:spcBef>
              <a:buClr>
                <a:srgbClr val="002060"/>
              </a:buClr>
              <a:buFont typeface="+mj-lt"/>
              <a:buAutoNum type="alphaLcPeriod"/>
            </a:pP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chav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poob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leb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qib</a:t>
            </a:r>
            <a:r>
              <a:rPr lang="en-US" sz="2000" dirty="0">
                <a:solidFill>
                  <a:srgbClr val="002060"/>
                </a:solidFill>
                <a:latin typeface="Calibri" panose="020F0502020204030204" pitchFamily="34" charset="0"/>
                <a:cs typeface="Calibri" panose="020F0502020204030204" pitchFamily="34" charset="0"/>
              </a:rPr>
              <a:t> 6 </a:t>
            </a:r>
            <a:r>
              <a:rPr lang="en-US" sz="2000" dirty="0" err="1">
                <a:solidFill>
                  <a:srgbClr val="002060"/>
                </a:solidFill>
                <a:latin typeface="Calibri" panose="020F0502020204030204" pitchFamily="34" charset="0"/>
                <a:cs typeface="Calibri" panose="020F0502020204030204" pitchFamily="34" charset="0"/>
              </a:rPr>
              <a:t>mus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txog</a:t>
            </a:r>
            <a:r>
              <a:rPr lang="en-US" sz="2000" dirty="0">
                <a:solidFill>
                  <a:srgbClr val="002060"/>
                </a:solidFill>
                <a:latin typeface="Calibri" panose="020F0502020204030204" pitchFamily="34" charset="0"/>
                <a:cs typeface="Calibri" panose="020F0502020204030204" pitchFamily="34" charset="0"/>
              </a:rPr>
              <a:t> 12.</a:t>
            </a:r>
          </a:p>
          <a:p>
            <a:pPr marL="509587" indent="-342900">
              <a:spcBef>
                <a:spcPts val="600"/>
              </a:spcBef>
              <a:buClr>
                <a:srgbClr val="002060"/>
              </a:buClr>
              <a:buFont typeface="+mj-lt"/>
              <a:buAutoNum type="alphaLcPeriod"/>
            </a:pPr>
            <a:endParaRPr lang="en-US" sz="2000" dirty="0">
              <a:solidFill>
                <a:srgbClr val="002060"/>
              </a:solidFill>
              <a:latin typeface="Calibri" panose="020F0502020204030204" pitchFamily="34" charset="0"/>
              <a:cs typeface="Calibri" panose="020F0502020204030204" pitchFamily="34" charset="0"/>
            </a:endParaRPr>
          </a:p>
          <a:p>
            <a:pPr marL="509587" indent="-342900">
              <a:spcBef>
                <a:spcPts val="600"/>
              </a:spcBef>
              <a:buClr>
                <a:srgbClr val="002060"/>
              </a:buClr>
              <a:buFont typeface="+mj-lt"/>
              <a:buAutoNum type="alphaLcPeriod"/>
            </a:pPr>
            <a:endParaRPr lang="en-US" sz="2000" dirty="0">
              <a:solidFill>
                <a:srgbClr val="00206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6675B3AA-B713-5540-AB7B-BBF0A346FE4A}"/>
              </a:ext>
            </a:extLst>
          </p:cNvPr>
          <p:cNvSpPr/>
          <p:nvPr/>
        </p:nvSpPr>
        <p:spPr>
          <a:xfrm>
            <a:off x="299496" y="4866501"/>
            <a:ext cx="2629215" cy="276999"/>
          </a:xfrm>
          <a:prstGeom prst="rect">
            <a:avLst/>
          </a:prstGeom>
        </p:spPr>
        <p:txBody>
          <a:bodyPr wrap="square">
            <a:spAutoFit/>
          </a:bodyPr>
          <a:lstStyle/>
          <a:p>
            <a:r>
              <a:rPr lang="en-US" sz="1200" dirty="0">
                <a:solidFill>
                  <a:srgbClr val="002060"/>
                </a:solidFill>
                <a:latin typeface="Calibri" charset="0"/>
                <a:ea typeface="Calibri" charset="0"/>
                <a:cs typeface="Calibri" charset="0"/>
              </a:rPr>
              <a:t>(Lindholm-Leary &amp; Genesee, 2014)</a:t>
            </a:r>
          </a:p>
        </p:txBody>
      </p:sp>
      <p:pic>
        <p:nvPicPr>
          <p:cNvPr id="13" name="Picture 4" descr="Image result for test-taking">
            <a:extLst>
              <a:ext uri="{FF2B5EF4-FFF2-40B4-BE49-F238E27FC236}">
                <a16:creationId xmlns:a16="http://schemas.microsoft.com/office/drawing/2014/main" id="{5037DA8D-A756-ED44-8769-BA79E5E91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29" y="69561"/>
            <a:ext cx="846760" cy="5661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AC451-F43D-4D48-92CF-E19DEA9EE2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14</a:t>
            </a:fld>
            <a:endParaRPr lang="en-US" dirty="0">
              <a:solidFill>
                <a:schemeClr val="bg1"/>
              </a:solidFill>
            </a:endParaRPr>
          </a:p>
        </p:txBody>
      </p:sp>
      <p:grpSp>
        <p:nvGrpSpPr>
          <p:cNvPr id="4" name="Group 3">
            <a:extLst>
              <a:ext uri="{FF2B5EF4-FFF2-40B4-BE49-F238E27FC236}">
                <a16:creationId xmlns:a16="http://schemas.microsoft.com/office/drawing/2014/main" id="{A86E4DF3-71C2-C741-BD0B-B67A6FAEDE7E}"/>
              </a:ext>
            </a:extLst>
          </p:cNvPr>
          <p:cNvGrpSpPr/>
          <p:nvPr/>
        </p:nvGrpSpPr>
        <p:grpSpPr>
          <a:xfrm>
            <a:off x="2619375" y="1047750"/>
            <a:ext cx="4014254" cy="3063389"/>
            <a:chOff x="2819400" y="1047750"/>
            <a:chExt cx="4014254" cy="3063389"/>
          </a:xfrm>
        </p:grpSpPr>
        <p:pic>
          <p:nvPicPr>
            <p:cNvPr id="5" name="Picture 17">
              <a:extLst>
                <a:ext uri="{FF2B5EF4-FFF2-40B4-BE49-F238E27FC236}">
                  <a16:creationId xmlns:a16="http://schemas.microsoft.com/office/drawing/2014/main" id="{600BC57E-1640-764F-A0B2-30DB3D16B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672CFE71-12E3-8249-9533-5DE9EB13D768}"/>
                </a:ext>
              </a:extLst>
            </p:cNvPr>
            <p:cNvSpPr/>
            <p:nvPr/>
          </p:nvSpPr>
          <p:spPr>
            <a:xfrm>
              <a:off x="6079922" y="3926473"/>
              <a:ext cx="753732" cy="184666"/>
            </a:xfrm>
            <a:prstGeom prst="rect">
              <a:avLst/>
            </a:prstGeom>
            <a:ln>
              <a:solidFill>
                <a:schemeClr val="bg1"/>
              </a:solidFill>
            </a:ln>
          </p:spPr>
          <p:txBody>
            <a:bodyPr wrap="none">
              <a:spAutoFit/>
            </a:bodyPr>
            <a:lstStyle/>
            <a:p>
              <a:r>
                <a:rPr lang="en-US" sz="600" dirty="0">
                  <a:latin typeface="Arial" panose="020B0604020202020204" pitchFamily="34" charset="0"/>
                  <a:cs typeface="Arial" panose="020B0604020202020204" pitchFamily="34" charset="0"/>
                </a:rPr>
                <a:t>Phillipmartin.info</a:t>
              </a:r>
            </a:p>
          </p:txBody>
        </p:sp>
      </p:grpSp>
    </p:spTree>
    <p:extLst>
      <p:ext uri="{BB962C8B-B14F-4D97-AF65-F5344CB8AC3E}">
        <p14:creationId xmlns:p14="http://schemas.microsoft.com/office/powerpoint/2010/main" val="2616005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AC451-F43D-4D48-92CF-E19DEA9EE2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15</a:t>
            </a:fld>
            <a:endParaRPr lang="en-US" dirty="0">
              <a:solidFill>
                <a:schemeClr val="bg1"/>
              </a:solidFill>
            </a:endParaRPr>
          </a:p>
        </p:txBody>
      </p:sp>
      <p:sp>
        <p:nvSpPr>
          <p:cNvPr id="10" name="Text Placeholder 2">
            <a:extLst>
              <a:ext uri="{FF2B5EF4-FFF2-40B4-BE49-F238E27FC236}">
                <a16:creationId xmlns:a16="http://schemas.microsoft.com/office/drawing/2014/main" id="{1F695D3B-0C6D-054F-B2D0-2C0F25817A1E}"/>
              </a:ext>
            </a:extLst>
          </p:cNvPr>
          <p:cNvSpPr txBox="1">
            <a:spLocks/>
          </p:cNvSpPr>
          <p:nvPr/>
        </p:nvSpPr>
        <p:spPr>
          <a:xfrm>
            <a:off x="368195" y="759701"/>
            <a:ext cx="8229600" cy="1017630"/>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hnov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tseeb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tshaj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tau </a:t>
            </a:r>
            <a:r>
              <a:rPr lang="en-US" sz="2400" dirty="0" err="1">
                <a:solidFill>
                  <a:srgbClr val="002060"/>
                </a:solidFill>
                <a:latin typeface="Calibri" panose="020F0502020204030204" pitchFamily="34" charset="0"/>
                <a:cs typeface="Calibri" panose="020F0502020204030204" pitchFamily="34" charset="0"/>
              </a:rPr>
              <a:t>ntawv</a:t>
            </a:r>
            <a:r>
              <a:rPr lang="en-US" sz="2400" dirty="0">
                <a:solidFill>
                  <a:srgbClr val="002060"/>
                </a:solidFill>
                <a:latin typeface="Calibri" panose="020F0502020204030204" pitchFamily="34" charset="0"/>
                <a:cs typeface="Calibri" panose="020F0502020204030204" pitchFamily="34" charset="0"/>
              </a:rPr>
              <a:t> li </a:t>
            </a:r>
            <a:r>
              <a:rPr lang="en-US" sz="2400" dirty="0" err="1">
                <a:solidFill>
                  <a:srgbClr val="002060"/>
                </a:solidFill>
                <a:latin typeface="Calibri" panose="020F0502020204030204" pitchFamily="34" charset="0"/>
                <a:cs typeface="Calibri" panose="020F0502020204030204" pitchFamily="34" charset="0"/>
              </a:rPr>
              <a:t>cas</a:t>
            </a:r>
            <a:r>
              <a:rPr lang="en-US" sz="2400" dirty="0">
                <a:solidFill>
                  <a:srgbClr val="002060"/>
                </a:solidFill>
                <a:latin typeface="Calibri" panose="020F0502020204030204" pitchFamily="34" charset="0"/>
                <a:cs typeface="Calibri" panose="020F0502020204030204" pitchFamily="34" charset="0"/>
              </a:rPr>
              <a:t> tom </a:t>
            </a:r>
            <a:r>
              <a:rPr lang="en-US" sz="2400" dirty="0" err="1">
                <a:solidFill>
                  <a:srgbClr val="002060"/>
                </a:solidFill>
                <a:latin typeface="Calibri" panose="020F0502020204030204" pitchFamily="34" charset="0"/>
                <a:cs typeface="Calibri" panose="020F0502020204030204" pitchFamily="34" charset="0"/>
              </a:rPr>
              <a:t>tsev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ces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saib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nws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xeem</a:t>
            </a:r>
            <a:r>
              <a:rPr lang="en-US" sz="2400" dirty="0">
                <a:solidFill>
                  <a:srgbClr val="002060"/>
                </a:solidFill>
                <a:latin typeface="Calibri" panose="020F0502020204030204" pitchFamily="34" charset="0"/>
                <a:cs typeface="Calibri" panose="020F0502020204030204" pitchFamily="34" charset="0"/>
              </a:rPr>
              <a:t> tau zoo </a:t>
            </a:r>
            <a:r>
              <a:rPr lang="en-US" sz="2400" dirty="0" err="1">
                <a:solidFill>
                  <a:srgbClr val="002060"/>
                </a:solidFill>
                <a:latin typeface="Calibri" panose="020F0502020204030204" pitchFamily="34" charset="0"/>
                <a:cs typeface="Calibri" panose="020F0502020204030204" pitchFamily="34" charset="0"/>
              </a:rPr>
              <a:t>npaum</a:t>
            </a:r>
            <a:r>
              <a:rPr lang="en-US" sz="2400" dirty="0">
                <a:solidFill>
                  <a:srgbClr val="002060"/>
                </a:solidFill>
                <a:latin typeface="Calibri" panose="020F0502020204030204" pitchFamily="34" charset="0"/>
                <a:cs typeface="Calibri" panose="020F0502020204030204" pitchFamily="34" charset="0"/>
              </a:rPr>
              <a:t> li </a:t>
            </a:r>
            <a:r>
              <a:rPr lang="en-US" sz="2400" dirty="0" err="1">
                <a:solidFill>
                  <a:srgbClr val="002060"/>
                </a:solidFill>
                <a:latin typeface="Calibri" panose="020F0502020204030204" pitchFamily="34" charset="0"/>
                <a:cs typeface="Calibri" panose="020F0502020204030204" pitchFamily="34" charset="0"/>
              </a:rPr>
              <a:t>cas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ntsuas</a:t>
            </a:r>
            <a:r>
              <a:rPr lang="en-US" sz="2400" dirty="0">
                <a:solidFill>
                  <a:srgbClr val="002060"/>
                </a:solidFill>
                <a:latin typeface="Calibri" panose="020F0502020204030204" pitchFamily="34" charset="0"/>
                <a:cs typeface="Calibri" panose="020F0502020204030204" pitchFamily="34" charset="0"/>
              </a:rPr>
              <a:t>/</a:t>
            </a:r>
            <a:r>
              <a:rPr lang="en-US" sz="2400" dirty="0" err="1">
                <a:solidFill>
                  <a:srgbClr val="002060"/>
                </a:solidFill>
                <a:latin typeface="Calibri" panose="020F0502020204030204" pitchFamily="34" charset="0"/>
                <a:cs typeface="Calibri" panose="020F0502020204030204" pitchFamily="34" charset="0"/>
              </a:rPr>
              <a:t>xeem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xeev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xwb</a:t>
            </a:r>
            <a:r>
              <a:rPr lang="en-US" sz="2400" dirty="0">
                <a:solidFill>
                  <a:srgbClr val="002060"/>
                </a:solidFill>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49387BC5-3358-BE4C-A9D2-6851B62A0515}"/>
              </a:ext>
            </a:extLst>
          </p:cNvPr>
          <p:cNvSpPr txBox="1"/>
          <p:nvPr/>
        </p:nvSpPr>
        <p:spPr>
          <a:xfrm>
            <a:off x="1697724" y="2398064"/>
            <a:ext cx="6900069" cy="1938992"/>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Kev </a:t>
            </a:r>
            <a:r>
              <a:rPr lang="en-US" sz="2400" dirty="0" err="1">
                <a:solidFill>
                  <a:srgbClr val="C00000"/>
                </a:solidFill>
                <a:latin typeface="Calibri" panose="020F0502020204030204" pitchFamily="34" charset="0"/>
                <a:cs typeface="Calibri" panose="020F0502020204030204" pitchFamily="34" charset="0"/>
              </a:rPr>
              <a:t>ntsuas</a:t>
            </a:r>
            <a:r>
              <a:rPr lang="en-US" sz="2400" dirty="0">
                <a:solidFill>
                  <a:srgbClr val="C00000"/>
                </a:solidFill>
                <a:latin typeface="Calibri" panose="020F0502020204030204" pitchFamily="34" charset="0"/>
                <a:cs typeface="Calibri" panose="020F0502020204030204" pitchFamily="34" charset="0"/>
              </a:rPr>
              <a:t>/</a:t>
            </a:r>
            <a:r>
              <a:rPr lang="en-US" sz="2400" dirty="0" err="1">
                <a:solidFill>
                  <a:srgbClr val="C00000"/>
                </a:solidFill>
                <a:latin typeface="Calibri" panose="020F0502020204030204" pitchFamily="34" charset="0"/>
                <a:cs typeface="Calibri" panose="020F0502020204030204" pitchFamily="34" charset="0"/>
              </a:rPr>
              <a:t>xeem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xeev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qhia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tseeb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tau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tau los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hauv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F827CAFD-3754-4F41-9A13-1B7624CAEE60}"/>
              </a:ext>
            </a:extLst>
          </p:cNvPr>
          <p:cNvSpPr txBox="1"/>
          <p:nvPr/>
        </p:nvSpPr>
        <p:spPr>
          <a:xfrm>
            <a:off x="446637" y="2984056"/>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6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rPr>
              <a:pPr algn="ctr"/>
              <a:t>16</a:t>
            </a:fld>
            <a:endParaRPr lang="en" dirty="0">
              <a:solidFill>
                <a:schemeClr val="bg1"/>
              </a:solidFill>
            </a:endParaRPr>
          </a:p>
        </p:txBody>
      </p:sp>
      <p:sp>
        <p:nvSpPr>
          <p:cNvPr id="3" name="Rounded Rectangle 2"/>
          <p:cNvSpPr/>
          <p:nvPr/>
        </p:nvSpPr>
        <p:spPr>
          <a:xfrm>
            <a:off x="304800" y="45205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000" dirty="0">
                <a:solidFill>
                  <a:schemeClr val="tx1"/>
                </a:solidFill>
                <a:latin typeface="Baveuse" panose="02000700000000000000" pitchFamily="2" charset="0"/>
              </a:rPr>
              <a:t>          </a:t>
            </a:r>
          </a:p>
          <a:p>
            <a:endParaRPr lang="en-US" sz="4000" b="1" dirty="0">
              <a:solidFill>
                <a:schemeClr val="tx1"/>
              </a:solidFill>
              <a:latin typeface="Baveuse" panose="02000700000000000000" pitchFamily="2" charset="0"/>
              <a:cs typeface="Calibri" panose="020F0502020204030204" pitchFamily="34" charset="0"/>
            </a:endParaRPr>
          </a:p>
          <a:p>
            <a:endParaRPr lang="en-US" sz="4000" b="1" dirty="0">
              <a:solidFill>
                <a:schemeClr val="tx1"/>
              </a:solidFill>
              <a:latin typeface="Baveuse" panose="02000700000000000000" pitchFamily="2" charset="0"/>
              <a:cs typeface="Calibri" panose="020F0502020204030204" pitchFamily="34" charset="0"/>
            </a:endParaRPr>
          </a:p>
          <a:p>
            <a:r>
              <a:rPr lang="en-US" sz="4000" b="1" dirty="0">
                <a:solidFill>
                  <a:srgbClr val="002060"/>
                </a:solidFill>
                <a:latin typeface="Calibri" panose="020F0502020204030204" pitchFamily="34" charset="0"/>
                <a:cs typeface="Calibri" panose="020F0502020204030204" pitchFamily="34" charset="0"/>
              </a:rPr>
              <a:t>           </a:t>
            </a:r>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TextBox 4"/>
          <p:cNvSpPr txBox="1"/>
          <p:nvPr/>
        </p:nvSpPr>
        <p:spPr>
          <a:xfrm>
            <a:off x="6839959" y="2353857"/>
            <a:ext cx="460382" cy="184666"/>
          </a:xfrm>
          <a:prstGeom prst="rect">
            <a:avLst/>
          </a:prstGeom>
          <a:noFill/>
        </p:spPr>
        <p:txBody>
          <a:bodyPr wrap="none" rtlCol="0">
            <a:spAutoFit/>
          </a:bodyPr>
          <a:lstStyle/>
          <a:p>
            <a:r>
              <a:rPr lang="en-US" sz="600" dirty="0" err="1"/>
              <a:t>Pixabay</a:t>
            </a:r>
            <a:endParaRPr lang="en-US" sz="600" dirty="0"/>
          </a:p>
        </p:txBody>
      </p:sp>
      <p:pic>
        <p:nvPicPr>
          <p:cNvPr id="7" name="Picture 6">
            <a:extLst>
              <a:ext uri="{FF2B5EF4-FFF2-40B4-BE49-F238E27FC236}">
                <a16:creationId xmlns:a16="http://schemas.microsoft.com/office/drawing/2014/main" id="{D39A707B-6413-47FE-ADA5-311363EBFAD3}"/>
              </a:ext>
            </a:extLst>
          </p:cNvPr>
          <p:cNvPicPr>
            <a:picLocks noChangeAspect="1"/>
          </p:cNvPicPr>
          <p:nvPr/>
        </p:nvPicPr>
        <p:blipFill>
          <a:blip r:embed="rId3"/>
          <a:stretch>
            <a:fillRect/>
          </a:stretch>
        </p:blipFill>
        <p:spPr>
          <a:xfrm>
            <a:off x="1736150" y="1501369"/>
            <a:ext cx="5334000" cy="1704975"/>
          </a:xfrm>
          <a:prstGeom prst="rect">
            <a:avLst/>
          </a:prstGeom>
        </p:spPr>
      </p:pic>
    </p:spTree>
    <p:extLst>
      <p:ext uri="{BB962C8B-B14F-4D97-AF65-F5344CB8AC3E}">
        <p14:creationId xmlns:p14="http://schemas.microsoft.com/office/powerpoint/2010/main" val="269864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17</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2766" y="54731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a:t>
            </a:r>
            <a:endParaRPr lang="en-US" dirty="0"/>
          </a:p>
        </p:txBody>
      </p:sp>
      <p:sp>
        <p:nvSpPr>
          <p:cNvPr id="9" name="TextBox 8"/>
          <p:cNvSpPr txBox="1"/>
          <p:nvPr/>
        </p:nvSpPr>
        <p:spPr>
          <a:xfrm>
            <a:off x="201081" y="670680"/>
            <a:ext cx="8213685" cy="830997"/>
          </a:xfrm>
          <a:prstGeom prst="rect">
            <a:avLst/>
          </a:prstGeom>
          <a:noFill/>
        </p:spPr>
        <p:txBody>
          <a:bodyPr wrap="square" rtlCol="0">
            <a:spAutoFit/>
          </a:bodyPr>
          <a:lstStyle/>
          <a:p>
            <a:pPr marL="514350" indent="-514350">
              <a:buClr>
                <a:srgbClr val="002060"/>
              </a:buClr>
              <a:buAutoNum type="arabicPeriod"/>
            </a:pPr>
            <a:r>
              <a:rPr lang="en-US" sz="2400" dirty="0">
                <a:solidFill>
                  <a:srgbClr val="002060"/>
                </a:solidFill>
                <a:latin typeface="Calibri" panose="020F0502020204030204" pitchFamily="34" charset="0"/>
                <a:cs typeface="Calibri" panose="020F0502020204030204" pitchFamily="34" charset="0"/>
              </a:rPr>
              <a:t>Research shows that all DLI children –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regardless of home language –__________________</a:t>
            </a:r>
            <a:r>
              <a:rPr lang="en-US" sz="2400" dirty="0">
                <a:latin typeface="Calibri" panose="020F0502020204030204" pitchFamily="34" charset="0"/>
                <a:cs typeface="Calibri" panose="020F0502020204030204" pitchFamily="34" charset="0"/>
              </a:rPr>
              <a:t> </a:t>
            </a:r>
          </a:p>
        </p:txBody>
      </p:sp>
      <p:sp>
        <p:nvSpPr>
          <p:cNvPr id="17" name="Rectangle 16"/>
          <p:cNvSpPr/>
          <p:nvPr/>
        </p:nvSpPr>
        <p:spPr>
          <a:xfrm>
            <a:off x="4611588" y="1017978"/>
            <a:ext cx="275107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prefer to use English</a:t>
            </a:r>
            <a:endParaRPr lang="en-US" sz="24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7050757-4DC4-4434-9371-EF86ED7F4D17}"/>
              </a:ext>
            </a:extLst>
          </p:cNvPr>
          <p:cNvSpPr txBox="1"/>
          <p:nvPr/>
        </p:nvSpPr>
        <p:spPr>
          <a:xfrm>
            <a:off x="116923" y="2035456"/>
            <a:ext cx="8213685" cy="1200329"/>
          </a:xfrm>
          <a:prstGeom prst="rect">
            <a:avLst/>
          </a:prstGeom>
          <a:noFill/>
        </p:spPr>
        <p:txBody>
          <a:bodyPr wrap="square" rtlCol="0">
            <a:spAutoFit/>
          </a:bodyPr>
          <a:lstStyle/>
          <a:p>
            <a:r>
              <a:rPr lang="en-US" sz="2400" i="1" dirty="0">
                <a:solidFill>
                  <a:srgbClr val="002060"/>
                </a:solidFill>
                <a:latin typeface="Calibri" panose="020F0502020204030204" pitchFamily="34" charset="0"/>
                <a:cs typeface="Calibri" panose="020F0502020204030204" pitchFamily="34" charset="0"/>
              </a:rPr>
              <a:t> 1.  </a:t>
            </a:r>
            <a:r>
              <a:rPr lang="en-US" sz="2400" i="1" dirty="0" err="1">
                <a:solidFill>
                  <a:srgbClr val="002060"/>
                </a:solidFill>
                <a:latin typeface="Calibri" panose="020F0502020204030204" pitchFamily="34" charset="0"/>
                <a:cs typeface="Calibri" panose="020F0502020204030204" pitchFamily="34" charset="0"/>
              </a:rPr>
              <a:t>Raws</a:t>
            </a:r>
            <a:r>
              <a:rPr lang="en-US" sz="2400" i="1" dirty="0">
                <a:solidFill>
                  <a:srgbClr val="002060"/>
                </a:solidFill>
                <a:latin typeface="Calibri" panose="020F0502020204030204" pitchFamily="34" charset="0"/>
                <a:cs typeface="Calibri" panose="020F0502020204030204" pitchFamily="34" charset="0"/>
              </a:rPr>
              <a:t> li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ntsuam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cov</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ob</a:t>
            </a:r>
            <a:br>
              <a:rPr lang="en-US" sz="2400" i="1" dirty="0">
                <a:solidFill>
                  <a:srgbClr val="002060"/>
                </a:solidFill>
                <a:latin typeface="Calibri" panose="020F0502020204030204" pitchFamily="34" charset="0"/>
                <a:cs typeface="Calibri" panose="020F0502020204030204" pitchFamily="34" charset="0"/>
              </a:rPr>
            </a:b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 </a:t>
            </a:r>
            <a:r>
              <a:rPr lang="en-US" sz="2400" i="1" dirty="0" err="1">
                <a:solidFill>
                  <a:srgbClr val="002060"/>
                </a:solidFill>
                <a:latin typeface="Calibri" panose="020F0502020204030204" pitchFamily="34" charset="0"/>
                <a:cs typeface="Calibri" panose="020F0502020204030204" pitchFamily="34" charset="0"/>
              </a:rPr>
              <a:t>txawm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tias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dab </a:t>
            </a:r>
            <a:r>
              <a:rPr lang="en-US" sz="2400" i="1" dirty="0" err="1">
                <a:solidFill>
                  <a:srgbClr val="002060"/>
                </a:solidFill>
                <a:latin typeface="Calibri" panose="020F0502020204030204" pitchFamily="34" charset="0"/>
                <a:cs typeface="Calibri" panose="020F0502020204030204" pitchFamily="34" charset="0"/>
              </a:rPr>
              <a:t>tsi</a:t>
            </a:r>
            <a:r>
              <a:rPr lang="en-US" sz="2400" i="1" dirty="0">
                <a:solidFill>
                  <a:srgbClr val="002060"/>
                </a:solidFill>
                <a:latin typeface="Calibri" panose="020F0502020204030204" pitchFamily="34" charset="0"/>
                <a:cs typeface="Calibri" panose="020F0502020204030204" pitchFamily="34" charset="0"/>
              </a:rPr>
              <a:t> los –  </a:t>
            </a:r>
            <a:br>
              <a:rPr lang="en-US" sz="2400" i="1" dirty="0">
                <a:solidFill>
                  <a:srgbClr val="002060"/>
                </a:solidFill>
                <a:latin typeface="Calibri" panose="020F0502020204030204" pitchFamily="34" charset="0"/>
                <a:cs typeface="Calibri" panose="020F0502020204030204" pitchFamily="34" charset="0"/>
              </a:rPr>
            </a:br>
            <a:r>
              <a:rPr lang="en-US" sz="2400" i="1" dirty="0">
                <a:solidFill>
                  <a:srgbClr val="002060"/>
                </a:solidFill>
                <a:latin typeface="Calibri" panose="020F0502020204030204" pitchFamily="34" charset="0"/>
                <a:cs typeface="Calibri" panose="020F0502020204030204" pitchFamily="34" charset="0"/>
              </a:rPr>
              <a:t>      _____________________________</a:t>
            </a:r>
            <a:r>
              <a:rPr lang="en-US" sz="2400" dirty="0">
                <a:solidFill>
                  <a:srgbClr val="C00000"/>
                </a:solidFill>
                <a:latin typeface="Calibri" panose="020F0502020204030204" pitchFamily="34" charset="0"/>
                <a:cs typeface="Calibri" panose="020F0502020204030204" pitchFamily="34" charset="0"/>
              </a:rPr>
              <a:t> </a:t>
            </a:r>
          </a:p>
        </p:txBody>
      </p:sp>
      <p:sp>
        <p:nvSpPr>
          <p:cNvPr id="5" name="TextBox 4">
            <a:extLst>
              <a:ext uri="{FF2B5EF4-FFF2-40B4-BE49-F238E27FC236}">
                <a16:creationId xmlns:a16="http://schemas.microsoft.com/office/drawing/2014/main" id="{0BA51FA9-2EEF-4856-8F20-F2C4CFA9758B}"/>
              </a:ext>
            </a:extLst>
          </p:cNvPr>
          <p:cNvSpPr txBox="1"/>
          <p:nvPr/>
        </p:nvSpPr>
        <p:spPr>
          <a:xfrm>
            <a:off x="500627" y="2766693"/>
            <a:ext cx="4538422" cy="461665"/>
          </a:xfrm>
          <a:prstGeom prst="rect">
            <a:avLst/>
          </a:prstGeom>
          <a:noFill/>
        </p:spPr>
        <p:txBody>
          <a:bodyPr wrap="none" rtlCol="0">
            <a:spAutoFit/>
          </a:bodyPr>
          <a:lstStyle/>
          <a:p>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nyiam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dua</a:t>
            </a:r>
            <a:r>
              <a:rPr lang="en-US" sz="2400" dirty="0">
                <a:solidFill>
                  <a:srgbClr val="002060"/>
                </a:solidFill>
                <a:latin typeface="Calibri" panose="020F0502020204030204" pitchFamily="34" charset="0"/>
                <a:cs typeface="Calibri" panose="020F0502020204030204" pitchFamily="34" charset="0"/>
              </a:rPr>
              <a:t>.</a:t>
            </a:r>
            <a:endParaRPr lang="en-US" sz="2400" dirty="0">
              <a:solidFill>
                <a:srgbClr val="002060"/>
              </a:solidFill>
            </a:endParaRPr>
          </a:p>
        </p:txBody>
      </p:sp>
    </p:spTree>
    <p:extLst>
      <p:ext uri="{BB962C8B-B14F-4D97-AF65-F5344CB8AC3E}">
        <p14:creationId xmlns:p14="http://schemas.microsoft.com/office/powerpoint/2010/main" val="36444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18</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230928" y="939286"/>
            <a:ext cx="8176372" cy="1938992"/>
          </a:xfrm>
          <a:prstGeom prst="rect">
            <a:avLst/>
          </a:prstGeom>
          <a:noFill/>
        </p:spPr>
        <p:txBody>
          <a:bodyPr wrap="square" rtlCol="0">
            <a:spAutoFit/>
          </a:bodyPr>
          <a:lstStyle/>
          <a:p>
            <a:pPr marL="339725" indent="-339725"/>
            <a:r>
              <a:rPr lang="en-US" sz="2400" dirty="0">
                <a:solidFill>
                  <a:srgbClr val="002060"/>
                </a:solidFill>
                <a:latin typeface="Calibri" panose="020F0502020204030204" pitchFamily="34" charset="0"/>
                <a:cs typeface="Calibri" panose="020F0502020204030204" pitchFamily="34" charset="0"/>
              </a:rPr>
              <a:t>2.  In 3rd grade, when standardized testing begins, your child’s         test scores ________________________ </a:t>
            </a:r>
            <a:r>
              <a:rPr lang="en-US" sz="2400" i="1"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a:p>
            <a:r>
              <a:rPr lang="en-US" sz="2400" i="1" dirty="0">
                <a:solidFill>
                  <a:srgbClr val="002060"/>
                </a:solidFill>
                <a:latin typeface="Calibri" panose="020F0502020204030204" pitchFamily="34" charset="0"/>
                <a:cs typeface="Calibri" panose="020F0502020204030204" pitchFamily="34" charset="0"/>
              </a:rPr>
              <a:t> </a:t>
            </a:r>
          </a:p>
          <a:p>
            <a:endParaRPr lang="en-US" sz="2400" i="1" dirty="0">
              <a:solidFill>
                <a:srgbClr val="002060"/>
              </a:solidFill>
              <a:latin typeface="Calibri" panose="020F0502020204030204" pitchFamily="34" charset="0"/>
              <a:cs typeface="Calibri" panose="020F0502020204030204" pitchFamily="34" charset="0"/>
            </a:endParaRPr>
          </a:p>
          <a:p>
            <a:endParaRPr lang="en-US" sz="2400" i="1" dirty="0">
              <a:solidFill>
                <a:srgbClr val="002060"/>
              </a:solidFill>
              <a:latin typeface="Calibri" panose="020F0502020204030204" pitchFamily="34" charset="0"/>
              <a:cs typeface="Calibri" panose="020F0502020204030204" pitchFamily="34" charset="0"/>
            </a:endParaRPr>
          </a:p>
        </p:txBody>
      </p:sp>
      <p:sp>
        <p:nvSpPr>
          <p:cNvPr id="17" name="Rectangle 16"/>
          <p:cNvSpPr/>
          <p:nvPr/>
        </p:nvSpPr>
        <p:spPr>
          <a:xfrm>
            <a:off x="1981200" y="1271885"/>
            <a:ext cx="3962400" cy="461665"/>
          </a:xfrm>
          <a:prstGeom prst="rect">
            <a:avLst/>
          </a:prstGeom>
        </p:spPr>
        <p:txBody>
          <a:bodyPr wrap="square">
            <a:spAutoFit/>
          </a:bodyPr>
          <a:lstStyle/>
          <a:p>
            <a:r>
              <a:rPr lang="en-US" sz="2400" dirty="0">
                <a:solidFill>
                  <a:srgbClr val="C00000"/>
                </a:solidFill>
                <a:latin typeface="Calibri" panose="020F0502020204030204" pitchFamily="34" charset="0"/>
                <a:cs typeface="Calibri" panose="020F0502020204030204" pitchFamily="34" charset="0"/>
              </a:rPr>
              <a:t>may be lower than expected</a:t>
            </a:r>
            <a:r>
              <a:rPr lang="en-US" sz="2400" dirty="0">
                <a:solidFill>
                  <a:schemeClr val="tx1"/>
                </a:solidFill>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B4D0B31F-B4FF-4472-B6A5-86C3BC9B85CD}"/>
              </a:ext>
            </a:extLst>
          </p:cNvPr>
          <p:cNvSpPr txBox="1"/>
          <p:nvPr/>
        </p:nvSpPr>
        <p:spPr>
          <a:xfrm>
            <a:off x="257444" y="2206026"/>
            <a:ext cx="8176372" cy="1569660"/>
          </a:xfrm>
          <a:prstGeom prst="rect">
            <a:avLst/>
          </a:prstGeom>
          <a:noFill/>
        </p:spPr>
        <p:txBody>
          <a:bodyPr wrap="square" rtlCol="0">
            <a:spAutoFit/>
          </a:bodyPr>
          <a:lstStyle/>
          <a:p>
            <a:pPr marL="339725" indent="-339725"/>
            <a:r>
              <a:rPr lang="en-US" sz="2400" i="1" dirty="0">
                <a:solidFill>
                  <a:srgbClr val="002060"/>
                </a:solidFill>
                <a:latin typeface="Calibri" panose="020F0502020204030204" pitchFamily="34" charset="0"/>
                <a:cs typeface="Calibri" panose="020F0502020204030204" pitchFamily="34" charset="0"/>
              </a:rPr>
              <a:t>2.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Qib</a:t>
            </a:r>
            <a:r>
              <a:rPr lang="en-US" sz="2400" i="1" dirty="0">
                <a:solidFill>
                  <a:srgbClr val="002060"/>
                </a:solidFill>
                <a:latin typeface="Calibri" panose="020F0502020204030204" pitchFamily="34" charset="0"/>
                <a:cs typeface="Calibri" panose="020F0502020204030204" pitchFamily="34" charset="0"/>
              </a:rPr>
              <a:t> 3, </a:t>
            </a:r>
            <a:r>
              <a:rPr lang="en-US" sz="2400" i="1" dirty="0" err="1">
                <a:solidFill>
                  <a:srgbClr val="002060"/>
                </a:solidFill>
                <a:latin typeface="Calibri" panose="020F0502020204030204" pitchFamily="34" charset="0"/>
                <a:cs typeface="Calibri" panose="020F0502020204030204" pitchFamily="34" charset="0"/>
              </a:rPr>
              <a:t>thaum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pib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ntsuas</a:t>
            </a:r>
            <a:r>
              <a:rPr lang="en-US" sz="2400" i="1" dirty="0">
                <a:solidFill>
                  <a:srgbClr val="002060"/>
                </a:solidFill>
                <a:latin typeface="Calibri" panose="020F0502020204030204" pitchFamily="34" charset="0"/>
                <a:cs typeface="Calibri" panose="020F0502020204030204" pitchFamily="34" charset="0"/>
              </a:rPr>
              <a:t>/</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tau-  _________________</a:t>
            </a:r>
          </a:p>
          <a:p>
            <a:endParaRPr lang="en-US" sz="2400" i="1" dirty="0">
              <a:solidFill>
                <a:srgbClr val="00206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28338D1-E804-4193-9769-88B7A3A85831}"/>
              </a:ext>
            </a:extLst>
          </p:cNvPr>
          <p:cNvSpPr/>
          <p:nvPr/>
        </p:nvSpPr>
        <p:spPr>
          <a:xfrm>
            <a:off x="609600" y="2909871"/>
            <a:ext cx="3048000" cy="461665"/>
          </a:xfrm>
          <a:prstGeom prst="rect">
            <a:avLst/>
          </a:prstGeom>
        </p:spPr>
        <p:txBody>
          <a:bodyPr wrap="square">
            <a:spAutoFit/>
          </a:bodyPr>
          <a:lstStyle/>
          <a:p>
            <a:r>
              <a:rPr lang="en-US" sz="2400" i="1" dirty="0" err="1">
                <a:solidFill>
                  <a:srgbClr val="C00000"/>
                </a:solidFill>
                <a:latin typeface="Calibri" panose="020F0502020204030204" pitchFamily="34" charset="0"/>
                <a:cs typeface="Calibri" panose="020F0502020204030204" pitchFamily="34" charset="0"/>
              </a:rPr>
              <a:t>qis</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zog</a:t>
            </a:r>
            <a:r>
              <a:rPr lang="en-US" sz="2400" i="1" dirty="0">
                <a:solidFill>
                  <a:srgbClr val="C00000"/>
                </a:solidFill>
                <a:latin typeface="Calibri" panose="020F0502020204030204" pitchFamily="34" charset="0"/>
                <a:cs typeface="Calibri" panose="020F0502020204030204" pitchFamily="34" charset="0"/>
              </a:rPr>
              <a:t> li </a:t>
            </a:r>
            <a:r>
              <a:rPr lang="en-US" sz="2400" i="1" dirty="0" err="1">
                <a:solidFill>
                  <a:srgbClr val="C00000"/>
                </a:solidFill>
                <a:latin typeface="Calibri" panose="020F0502020204030204" pitchFamily="34" charset="0"/>
                <a:cs typeface="Calibri" panose="020F0502020204030204" pitchFamily="34" charset="0"/>
              </a:rPr>
              <a:t>lub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siab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xav</a:t>
            </a:r>
            <a:r>
              <a:rPr lang="en-US"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73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19</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417912" y="1016000"/>
            <a:ext cx="7964088" cy="4893647"/>
          </a:xfrm>
          <a:prstGeom prst="rect">
            <a:avLst/>
          </a:prstGeom>
          <a:noFill/>
        </p:spPr>
        <p:txBody>
          <a:bodyPr wrap="square" rtlCol="0">
            <a:spAutoFit/>
          </a:bodyPr>
          <a:lstStyle/>
          <a:p>
            <a:pPr marL="339725" indent="-339725"/>
            <a:r>
              <a:rPr lang="en-US" sz="2400" dirty="0">
                <a:solidFill>
                  <a:srgbClr val="002060"/>
                </a:solidFill>
                <a:latin typeface="Calibri" panose="020F0502020204030204" pitchFamily="34" charset="0"/>
                <a:cs typeface="Calibri" panose="020F0502020204030204" pitchFamily="34" charset="0"/>
              </a:rPr>
              <a:t>3. Research indicates that, in general, by middle school, DLI</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students tend to __________________________________ </a:t>
            </a:r>
          </a:p>
          <a:p>
            <a:pPr marL="339725" indent="-52388"/>
            <a:r>
              <a:rPr lang="en-US" sz="2400" dirty="0">
                <a:solidFill>
                  <a:srgbClr val="002060"/>
                </a:solidFill>
                <a:latin typeface="Calibri" panose="020F0502020204030204" pitchFamily="34" charset="0"/>
                <a:cs typeface="Calibri" panose="020F0502020204030204" pitchFamily="34" charset="0"/>
              </a:rPr>
              <a:t>in English on state tests. </a:t>
            </a:r>
          </a:p>
          <a:p>
            <a:pPr marL="339725" indent="-52388"/>
            <a:endParaRPr lang="en-US" sz="2400" dirty="0">
              <a:solidFill>
                <a:srgbClr val="002060"/>
              </a:solidFill>
              <a:latin typeface="Calibri" panose="020F0502020204030204" pitchFamily="34" charset="0"/>
              <a:cs typeface="Calibri" panose="020F0502020204030204" pitchFamily="34" charset="0"/>
            </a:endParaRPr>
          </a:p>
          <a:p>
            <a:pPr marL="339725" indent="-339725"/>
            <a:r>
              <a:rPr lang="en-US" sz="2400" i="1" dirty="0">
                <a:solidFill>
                  <a:srgbClr val="002060"/>
                </a:solidFill>
                <a:latin typeface="Calibri" panose="020F0502020204030204" pitchFamily="34" charset="0"/>
                <a:cs typeface="Calibri" panose="020F0502020204030204" pitchFamily="34" charset="0"/>
              </a:rPr>
              <a:t>3.  </a:t>
            </a:r>
            <a:r>
              <a:rPr lang="en-US" sz="2400" i="1" dirty="0" err="1">
                <a:solidFill>
                  <a:srgbClr val="002060"/>
                </a:solidFill>
                <a:latin typeface="Calibri" panose="020F0502020204030204" pitchFamily="34" charset="0"/>
                <a:cs typeface="Calibri" panose="020F0502020204030204" pitchFamily="34" charset="0"/>
              </a:rPr>
              <a:t>Raws</a:t>
            </a:r>
            <a:r>
              <a:rPr lang="en-US" sz="2400" i="1" dirty="0">
                <a:solidFill>
                  <a:srgbClr val="002060"/>
                </a:solidFill>
                <a:latin typeface="Calibri" panose="020F0502020204030204" pitchFamily="34" charset="0"/>
                <a:cs typeface="Calibri" panose="020F0502020204030204" pitchFamily="34" charset="0"/>
              </a:rPr>
              <a:t> li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tshawb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fawb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chav </a:t>
            </a:r>
            <a:r>
              <a:rPr lang="en-US" sz="2400" i="1" dirty="0" err="1">
                <a:solidFill>
                  <a:srgbClr val="002060"/>
                </a:solidFill>
                <a:latin typeface="Calibri" panose="020F0502020204030204" pitchFamily="34" charset="0"/>
                <a:cs typeface="Calibri" panose="020F0502020204030204" pitchFamily="34" charset="0"/>
              </a:rPr>
              <a:t>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Qib</a:t>
            </a:r>
            <a:r>
              <a:rPr lang="en-US" sz="2400" i="1" dirty="0">
                <a:solidFill>
                  <a:srgbClr val="002060"/>
                </a:solidFill>
                <a:latin typeface="Calibri" panose="020F0502020204030204" pitchFamily="34" charset="0"/>
                <a:cs typeface="Calibri" panose="020F0502020204030204" pitchFamily="34" charset="0"/>
              </a:rPr>
              <a:t> 6 </a:t>
            </a:r>
            <a:r>
              <a:rPr lang="en-US" sz="2400" i="1" dirty="0" err="1">
                <a:solidFill>
                  <a:srgbClr val="002060"/>
                </a:solidFill>
                <a:latin typeface="Calibri" panose="020F0502020204030204" pitchFamily="34" charset="0"/>
                <a:cs typeface="Calibri" panose="020F0502020204030204" pitchFamily="34" charset="0"/>
              </a:rPr>
              <a:t>mus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txog</a:t>
            </a:r>
            <a:r>
              <a:rPr lang="en-US" sz="2400" i="1" dirty="0">
                <a:solidFill>
                  <a:srgbClr val="002060"/>
                </a:solidFill>
                <a:latin typeface="Calibri" panose="020F0502020204030204" pitchFamily="34" charset="0"/>
                <a:cs typeface="Calibri" panose="020F0502020204030204" pitchFamily="34" charset="0"/>
              </a:rPr>
              <a:t> 8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tau _______________________                                                       </a:t>
            </a:r>
            <a:r>
              <a:rPr lang="en-US" sz="2400" i="1" dirty="0" err="1">
                <a:solidFill>
                  <a:srgbClr val="002060"/>
                </a:solidFill>
                <a:latin typeface="Calibri" panose="020F0502020204030204" pitchFamily="34" charset="0"/>
                <a:cs typeface="Calibri" panose="020F0502020204030204" pitchFamily="34" charset="0"/>
              </a:rPr>
              <a:t>ntawm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ntawm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ntsuas</a:t>
            </a:r>
            <a:r>
              <a:rPr lang="en-US" sz="2400" i="1" dirty="0">
                <a:solidFill>
                  <a:srgbClr val="002060"/>
                </a:solidFill>
                <a:latin typeface="Calibri" panose="020F0502020204030204" pitchFamily="34" charset="0"/>
                <a:cs typeface="Calibri" panose="020F0502020204030204" pitchFamily="34" charset="0"/>
              </a:rPr>
              <a:t>/</a:t>
            </a:r>
            <a:r>
              <a:rPr lang="en-US" sz="2400" i="1" dirty="0" err="1">
                <a:solidFill>
                  <a:srgbClr val="002060"/>
                </a:solidFill>
                <a:latin typeface="Calibri" panose="020F0502020204030204" pitchFamily="34" charset="0"/>
                <a:cs typeface="Calibri" panose="020F0502020204030204" pitchFamily="34" charset="0"/>
              </a:rPr>
              <a:t>xeem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hauv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xeev</a:t>
            </a:r>
            <a:r>
              <a:rPr lang="en-US" sz="2400" i="1" dirty="0">
                <a:solidFill>
                  <a:srgbClr val="002060"/>
                </a:solidFill>
                <a:latin typeface="Calibri" panose="020F0502020204030204" pitchFamily="34" charset="0"/>
                <a:cs typeface="Calibri" panose="020F0502020204030204" pitchFamily="34" charset="0"/>
              </a:rPr>
              <a:t>.</a:t>
            </a:r>
          </a:p>
          <a:p>
            <a:pPr marL="339725" indent="-52388"/>
            <a:endParaRPr lang="en-US" sz="2400" dirty="0">
              <a:solidFill>
                <a:srgbClr val="002060"/>
              </a:solidFill>
              <a:latin typeface="Calibri" panose="020F0502020204030204" pitchFamily="34" charset="0"/>
              <a:cs typeface="Calibri" panose="020F0502020204030204" pitchFamily="34" charset="0"/>
            </a:endParaRPr>
          </a:p>
          <a:p>
            <a:r>
              <a:rPr lang="en-US" sz="2400"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endParaRPr>
          </a:p>
          <a:p>
            <a:r>
              <a:rPr lang="en-US" sz="2400" i="1" dirty="0">
                <a:solidFill>
                  <a:srgbClr val="002060"/>
                </a:solidFill>
                <a:latin typeface="Calibri" panose="020F0502020204030204" pitchFamily="34" charset="0"/>
                <a:cs typeface="Calibri" panose="020F0502020204030204" pitchFamily="34" charset="0"/>
              </a:rPr>
              <a:t> </a:t>
            </a:r>
          </a:p>
          <a:p>
            <a:r>
              <a:rPr lang="en-US" sz="2400" i="1" dirty="0">
                <a:solidFill>
                  <a:srgbClr val="002060"/>
                </a:solidFill>
              </a:rPr>
              <a:t> </a:t>
            </a:r>
            <a:endParaRPr lang="en-US" sz="2400" i="1" dirty="0">
              <a:solidFill>
                <a:srgbClr val="002060"/>
              </a:solidFill>
              <a:latin typeface="Calibri" panose="020F0502020204030204" pitchFamily="34" charset="0"/>
              <a:cs typeface="Calibri" panose="020F0502020204030204" pitchFamily="34" charset="0"/>
            </a:endParaRPr>
          </a:p>
        </p:txBody>
      </p:sp>
      <p:sp>
        <p:nvSpPr>
          <p:cNvPr id="17" name="Rectangle 16"/>
          <p:cNvSpPr/>
          <p:nvPr/>
        </p:nvSpPr>
        <p:spPr>
          <a:xfrm>
            <a:off x="2971800" y="1352550"/>
            <a:ext cx="5293437"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meet or exceed grade level expectations</a:t>
            </a:r>
            <a:endParaRPr lang="en-US" dirty="0">
              <a:solidFill>
                <a:srgbClr val="C00000"/>
              </a:solidFill>
            </a:endParaRPr>
          </a:p>
        </p:txBody>
      </p:sp>
      <p:sp>
        <p:nvSpPr>
          <p:cNvPr id="7" name="Rectangle 6">
            <a:extLst>
              <a:ext uri="{FF2B5EF4-FFF2-40B4-BE49-F238E27FC236}">
                <a16:creationId xmlns:a16="http://schemas.microsoft.com/office/drawing/2014/main" id="{7DD8F352-A0E3-482F-969C-BBEFE6E93B7D}"/>
              </a:ext>
            </a:extLst>
          </p:cNvPr>
          <p:cNvSpPr/>
          <p:nvPr/>
        </p:nvSpPr>
        <p:spPr>
          <a:xfrm>
            <a:off x="3505200" y="3181350"/>
            <a:ext cx="3655168" cy="461665"/>
          </a:xfrm>
          <a:prstGeom prst="rect">
            <a:avLst/>
          </a:prstGeom>
        </p:spPr>
        <p:txBody>
          <a:bodyPr wrap="none">
            <a:spAutoFit/>
          </a:bodyPr>
          <a:lstStyle/>
          <a:p>
            <a:r>
              <a:rPr lang="en-US" sz="2400" i="1" dirty="0">
                <a:solidFill>
                  <a:srgbClr val="C00000"/>
                </a:solidFill>
                <a:latin typeface="Calibri" panose="020F0502020204030204" pitchFamily="34" charset="0"/>
                <a:cs typeface="Calibri" panose="020F0502020204030204" pitchFamily="34" charset="0"/>
              </a:rPr>
              <a:t>zoo </a:t>
            </a:r>
            <a:r>
              <a:rPr lang="en-US" sz="2400" i="1" dirty="0" err="1">
                <a:solidFill>
                  <a:srgbClr val="C00000"/>
                </a:solidFill>
                <a:latin typeface="Calibri" panose="020F0502020204030204" pitchFamily="34" charset="0"/>
                <a:cs typeface="Calibri" panose="020F0502020204030204" pitchFamily="34" charset="0"/>
              </a:rPr>
              <a:t>los</a:t>
            </a:r>
            <a:r>
              <a:rPr lang="en-US" sz="2400" i="1" dirty="0">
                <a:solidFill>
                  <a:srgbClr val="C00000"/>
                </a:solidFill>
                <a:latin typeface="Calibri" panose="020F0502020204030204" pitchFamily="34" charset="0"/>
                <a:cs typeface="Calibri" panose="020F0502020204030204" pitchFamily="34" charset="0"/>
              </a:rPr>
              <a:t> sis zoo </a:t>
            </a:r>
            <a:r>
              <a:rPr lang="en-US" sz="2400" i="1" dirty="0" err="1">
                <a:solidFill>
                  <a:srgbClr val="C00000"/>
                </a:solidFill>
                <a:latin typeface="Calibri" panose="020F0502020204030204" pitchFamily="34" charset="0"/>
                <a:cs typeface="Calibri" panose="020F0502020204030204" pitchFamily="34" charset="0"/>
              </a:rPr>
              <a:t>tshaj</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kev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xav</a:t>
            </a:r>
            <a:endParaRPr lang="en-US" dirty="0">
              <a:solidFill>
                <a:srgbClr val="C00000"/>
              </a:solidFill>
            </a:endParaRPr>
          </a:p>
        </p:txBody>
      </p:sp>
    </p:spTree>
    <p:extLst>
      <p:ext uri="{BB962C8B-B14F-4D97-AF65-F5344CB8AC3E}">
        <p14:creationId xmlns:p14="http://schemas.microsoft.com/office/powerpoint/2010/main" val="33441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00550B-7E99-3048-B14A-0901406C80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2</a:t>
            </a:fld>
            <a:endParaRPr lang="en-US" dirty="0">
              <a:solidFill>
                <a:schemeClr val="bg1"/>
              </a:solidFill>
            </a:endParaRPr>
          </a:p>
        </p:txBody>
      </p:sp>
      <p:grpSp>
        <p:nvGrpSpPr>
          <p:cNvPr id="4" name="Group 3">
            <a:extLst>
              <a:ext uri="{FF2B5EF4-FFF2-40B4-BE49-F238E27FC236}">
                <a16:creationId xmlns:a16="http://schemas.microsoft.com/office/drawing/2014/main" id="{1D1C2BF2-27C6-0C4D-B4BD-314019D65739}"/>
              </a:ext>
            </a:extLst>
          </p:cNvPr>
          <p:cNvGrpSpPr/>
          <p:nvPr/>
        </p:nvGrpSpPr>
        <p:grpSpPr>
          <a:xfrm>
            <a:off x="3170859" y="1875507"/>
            <a:ext cx="2632240" cy="2312942"/>
            <a:chOff x="4041598" y="3168364"/>
            <a:chExt cx="1060704" cy="1124852"/>
          </a:xfrm>
        </p:grpSpPr>
        <p:sp>
          <p:nvSpPr>
            <p:cNvPr id="5" name="Triangle 4">
              <a:extLst>
                <a:ext uri="{FF2B5EF4-FFF2-40B4-BE49-F238E27FC236}">
                  <a16:creationId xmlns:a16="http://schemas.microsoft.com/office/drawing/2014/main" id="{A24A4C9F-A347-614C-85C6-3B07E7D1A46F}"/>
                </a:ext>
              </a:extLst>
            </p:cNvPr>
            <p:cNvSpPr/>
            <p:nvPr/>
          </p:nvSpPr>
          <p:spPr>
            <a:xfrm>
              <a:off x="4041598" y="3168364"/>
              <a:ext cx="1060704" cy="914400"/>
            </a:xfrm>
            <a:prstGeom prst="triangle">
              <a:avLst/>
            </a:prstGeom>
            <a:solidFill>
              <a:srgbClr val="BCC9E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TextBox 5">
              <a:extLst>
                <a:ext uri="{FF2B5EF4-FFF2-40B4-BE49-F238E27FC236}">
                  <a16:creationId xmlns:a16="http://schemas.microsoft.com/office/drawing/2014/main" id="{59983FFC-6F6A-1C48-A997-DD6A616EFA1D}"/>
                </a:ext>
              </a:extLst>
            </p:cNvPr>
            <p:cNvSpPr txBox="1"/>
            <p:nvPr/>
          </p:nvSpPr>
          <p:spPr>
            <a:xfrm rot="18314926">
              <a:off x="3913422" y="3466680"/>
              <a:ext cx="708442"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KEV KAWM</a:t>
              </a:r>
            </a:p>
          </p:txBody>
        </p:sp>
        <p:sp>
          <p:nvSpPr>
            <p:cNvPr id="7" name="TextBox 6">
              <a:extLst>
                <a:ext uri="{FF2B5EF4-FFF2-40B4-BE49-F238E27FC236}">
                  <a16:creationId xmlns:a16="http://schemas.microsoft.com/office/drawing/2014/main" id="{FD948C93-E812-6B43-8B29-C419298EB613}"/>
                </a:ext>
              </a:extLst>
            </p:cNvPr>
            <p:cNvSpPr txBox="1"/>
            <p:nvPr/>
          </p:nvSpPr>
          <p:spPr>
            <a:xfrm flipH="1">
              <a:off x="4183189" y="3477455"/>
              <a:ext cx="812415" cy="718468"/>
            </a:xfrm>
            <a:prstGeom prst="rect">
              <a:avLst/>
            </a:prstGeom>
            <a:noFill/>
          </p:spPr>
          <p:txBody>
            <a:bodyPr wrap="square" rtlCol="0">
              <a:spAutoFit/>
            </a:bodyPr>
            <a:lstStyle/>
            <a:p>
              <a:pPr algn="ctr"/>
              <a:r>
                <a:rPr lang="en-US" sz="1800" b="1" dirty="0" err="1">
                  <a:solidFill>
                    <a:schemeClr val="tx1">
                      <a:lumMod val="75000"/>
                      <a:lumOff val="25000"/>
                    </a:schemeClr>
                  </a:solidFill>
                  <a:latin typeface="Calibri" panose="020F0502020204030204" pitchFamily="34" charset="0"/>
                  <a:cs typeface="Calibri" panose="020F0502020204030204" pitchFamily="34" charset="0"/>
                </a:rPr>
                <a:t>Lub</a:t>
              </a:r>
              <a:r>
                <a:rPr lang="en-US" sz="1800" b="1" dirty="0">
                  <a:solidFill>
                    <a:schemeClr val="tx1">
                      <a:lumMod val="75000"/>
                      <a:lumOff val="25000"/>
                    </a:schemeClr>
                  </a:solidFill>
                  <a:latin typeface="Calibri" panose="020F0502020204030204" pitchFamily="34" charset="0"/>
                  <a:cs typeface="Calibri" panose="020F0502020204030204" pitchFamily="34" charset="0"/>
                </a:rPr>
                <a:t>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Rooj</a:t>
              </a:r>
              <a:r>
                <a:rPr lang="en-US" sz="1800" b="1" dirty="0">
                  <a:solidFill>
                    <a:schemeClr val="tx1">
                      <a:lumMod val="75000"/>
                      <a:lumOff val="25000"/>
                    </a:schemeClr>
                  </a:solidFill>
                  <a:latin typeface="Calibri" panose="020F0502020204030204" pitchFamily="34" charset="0"/>
                  <a:cs typeface="Calibri" panose="020F0502020204030204" pitchFamily="34" charset="0"/>
                </a:rPr>
                <a:t> </a:t>
              </a:r>
            </a:p>
            <a:p>
              <a:pPr algn="ctr"/>
              <a:r>
                <a:rPr lang="en-US" sz="1800" b="1" dirty="0" err="1">
                  <a:solidFill>
                    <a:schemeClr val="tx1">
                      <a:lumMod val="75000"/>
                      <a:lumOff val="25000"/>
                    </a:schemeClr>
                  </a:solidFill>
                  <a:latin typeface="Calibri" panose="020F0502020204030204" pitchFamily="34" charset="0"/>
                  <a:cs typeface="Calibri" panose="020F0502020204030204" pitchFamily="34" charset="0"/>
                </a:rPr>
                <a:t>Kawm</a:t>
              </a:r>
              <a:r>
                <a:rPr lang="en-US" sz="1800" b="1" dirty="0">
                  <a:solidFill>
                    <a:schemeClr val="tx1">
                      <a:lumMod val="75000"/>
                      <a:lumOff val="25000"/>
                    </a:schemeClr>
                  </a:solidFill>
                  <a:latin typeface="Calibri" panose="020F0502020204030204" pitchFamily="34" charset="0"/>
                  <a:cs typeface="Calibri" panose="020F0502020204030204" pitchFamily="34" charset="0"/>
                </a:rPr>
                <a:t> Cob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Qhia</a:t>
              </a:r>
              <a:r>
                <a:rPr lang="en-US" sz="1800" b="1" dirty="0">
                  <a:solidFill>
                    <a:schemeClr val="tx1">
                      <a:lumMod val="75000"/>
                      <a:lumOff val="25000"/>
                    </a:schemeClr>
                  </a:solidFill>
                  <a:latin typeface="Calibri" panose="020F0502020204030204" pitchFamily="34" charset="0"/>
                  <a:cs typeface="Calibri" panose="020F0502020204030204" pitchFamily="34" charset="0"/>
                </a:rPr>
                <a:t> Ob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Hom</a:t>
              </a:r>
              <a:r>
                <a:rPr lang="en-US" sz="1800" b="1" dirty="0">
                  <a:solidFill>
                    <a:schemeClr val="tx1">
                      <a:lumMod val="75000"/>
                      <a:lumOff val="25000"/>
                    </a:schemeClr>
                  </a:solidFill>
                  <a:latin typeface="Calibri" panose="020F0502020204030204" pitchFamily="34" charset="0"/>
                  <a:cs typeface="Calibri" panose="020F0502020204030204" pitchFamily="34" charset="0"/>
                </a:rPr>
                <a:t>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Lus</a:t>
              </a:r>
              <a:r>
                <a:rPr lang="en-US" sz="1800" b="1" dirty="0">
                  <a:solidFill>
                    <a:schemeClr val="tx1">
                      <a:lumMod val="75000"/>
                      <a:lumOff val="25000"/>
                    </a:schemeClr>
                  </a:solidFill>
                  <a:latin typeface="Calibri" panose="020F0502020204030204" pitchFamily="34" charset="0"/>
                  <a:cs typeface="Calibri" panose="020F0502020204030204" pitchFamily="34" charset="0"/>
                </a:rPr>
                <a:t> Rau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Tsev</a:t>
              </a:r>
              <a:r>
                <a:rPr lang="en-US" sz="1800" b="1" dirty="0">
                  <a:solidFill>
                    <a:schemeClr val="tx1">
                      <a:lumMod val="75000"/>
                      <a:lumOff val="25000"/>
                    </a:schemeClr>
                  </a:solidFill>
                  <a:latin typeface="Calibri" panose="020F0502020204030204" pitchFamily="34" charset="0"/>
                  <a:cs typeface="Calibri" panose="020F0502020204030204" pitchFamily="34" charset="0"/>
                </a:rPr>
                <a:t> </a:t>
              </a:r>
              <a:r>
                <a:rPr lang="en-US" sz="1800" b="1" dirty="0" err="1">
                  <a:solidFill>
                    <a:schemeClr val="tx1">
                      <a:lumMod val="75000"/>
                      <a:lumOff val="25000"/>
                    </a:schemeClr>
                  </a:solidFill>
                  <a:latin typeface="Calibri" panose="020F0502020204030204" pitchFamily="34" charset="0"/>
                  <a:cs typeface="Calibri" panose="020F0502020204030204" pitchFamily="34" charset="0"/>
                </a:rPr>
                <a:t>Neeg</a:t>
              </a:r>
              <a:br>
                <a:rPr lang="en-US" sz="1800" b="1" dirty="0">
                  <a:solidFill>
                    <a:schemeClr val="tx1">
                      <a:lumMod val="75000"/>
                      <a:lumOff val="25000"/>
                    </a:schemeClr>
                  </a:solidFill>
                  <a:latin typeface="Calibri" panose="020F0502020204030204" pitchFamily="34" charset="0"/>
                  <a:cs typeface="Calibri" panose="020F0502020204030204" pitchFamily="34" charset="0"/>
                </a:rPr>
              </a:br>
              <a:endParaRPr lang="en-US" sz="1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E5794CC-8609-A742-95D7-6B270C55E680}"/>
                </a:ext>
              </a:extLst>
            </p:cNvPr>
            <p:cNvSpPr txBox="1"/>
            <p:nvPr/>
          </p:nvSpPr>
          <p:spPr>
            <a:xfrm>
              <a:off x="4206623" y="4098631"/>
              <a:ext cx="726830" cy="194585"/>
            </a:xfrm>
            <a:prstGeom prst="rect">
              <a:avLst/>
            </a:prstGeom>
            <a:noFill/>
          </p:spPr>
          <p:txBody>
            <a:bodyPr wrap="none" rtlCol="0">
              <a:spAutoFit/>
            </a:bodyPr>
            <a:lstStyle/>
            <a:p>
              <a:pPr algn="ctr"/>
              <a:r>
                <a:rPr lang="en-US" sz="2000" b="1" dirty="0">
                  <a:solidFill>
                    <a:schemeClr val="tx1">
                      <a:lumMod val="75000"/>
                      <a:lumOff val="25000"/>
                    </a:schemeClr>
                  </a:solidFill>
                  <a:latin typeface="Calibri" panose="020F0502020204030204" pitchFamily="34" charset="0"/>
                  <a:cs typeface="Calibri" panose="020F0502020204030204" pitchFamily="34" charset="0"/>
                </a:rPr>
                <a:t>KEV KOOM TES</a:t>
              </a:r>
            </a:p>
          </p:txBody>
        </p:sp>
        <p:sp>
          <p:nvSpPr>
            <p:cNvPr id="9" name="TextBox 8">
              <a:extLst>
                <a:ext uri="{FF2B5EF4-FFF2-40B4-BE49-F238E27FC236}">
                  <a16:creationId xmlns:a16="http://schemas.microsoft.com/office/drawing/2014/main" id="{F1C7912D-B371-284B-B19F-F8EAA0478078}"/>
                </a:ext>
              </a:extLst>
            </p:cNvPr>
            <p:cNvSpPr txBox="1"/>
            <p:nvPr/>
          </p:nvSpPr>
          <p:spPr>
            <a:xfrm rot="3325818">
              <a:off x="4536657" y="3548159"/>
              <a:ext cx="831374" cy="161231"/>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KEV TXHAWB</a:t>
              </a:r>
            </a:p>
          </p:txBody>
        </p:sp>
      </p:grpSp>
      <p:sp>
        <p:nvSpPr>
          <p:cNvPr id="10" name="TextBox 9">
            <a:extLst>
              <a:ext uri="{FF2B5EF4-FFF2-40B4-BE49-F238E27FC236}">
                <a16:creationId xmlns:a16="http://schemas.microsoft.com/office/drawing/2014/main" id="{5952CFA2-43EE-8845-BADA-6D3D7E45FF35}"/>
              </a:ext>
            </a:extLst>
          </p:cNvPr>
          <p:cNvSpPr txBox="1"/>
          <p:nvPr/>
        </p:nvSpPr>
        <p:spPr>
          <a:xfrm>
            <a:off x="2133600" y="4629150"/>
            <a:ext cx="5248770" cy="276999"/>
          </a:xfrm>
          <a:prstGeom prst="rect">
            <a:avLst/>
          </a:prstGeom>
          <a:noFill/>
        </p:spPr>
        <p:txBody>
          <a:bodyPr wrap="square" rtlCol="0">
            <a:spAutoFit/>
          </a:bodyPr>
          <a:lstStyle/>
          <a:p>
            <a:pPr algn="ctr"/>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sp>
        <p:nvSpPr>
          <p:cNvPr id="11" name="TextBox 10">
            <a:extLst>
              <a:ext uri="{FF2B5EF4-FFF2-40B4-BE49-F238E27FC236}">
                <a16:creationId xmlns:a16="http://schemas.microsoft.com/office/drawing/2014/main" id="{FB02DADF-011A-9043-86B7-15C155E56846}"/>
              </a:ext>
            </a:extLst>
          </p:cNvPr>
          <p:cNvSpPr txBox="1"/>
          <p:nvPr/>
        </p:nvSpPr>
        <p:spPr>
          <a:xfrm>
            <a:off x="263056" y="413365"/>
            <a:ext cx="8880953" cy="1200329"/>
          </a:xfrm>
          <a:prstGeom prst="rect">
            <a:avLst/>
          </a:prstGeom>
          <a:noFill/>
        </p:spPr>
        <p:txBody>
          <a:bodyPr wrap="square" rtlCol="0">
            <a:spAutoFit/>
          </a:bodyPr>
          <a:lstStyle/>
          <a:p>
            <a:pPr algn="ct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Lub</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Rooj</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Kawm</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Cob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Qhia</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Ob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Hom</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Lus</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Rau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Tsev</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rPr>
              <a:t>Neeg</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41074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20</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228600" y="57150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t>
            </a:r>
            <a:r>
              <a:rPr lang="en-US" sz="2400" dirty="0"/>
              <a:t>  Research shows that all DLI children – </a:t>
            </a:r>
            <a:r>
              <a:rPr lang="en-US" sz="2400" dirty="0" err="1"/>
              <a:t>regdless</a:t>
            </a:r>
            <a:r>
              <a:rPr lang="en-US" sz="2400" dirty="0"/>
              <a:t> of home language –</a:t>
            </a:r>
            <a:r>
              <a:rPr lang="en-US" sz="2400" i="1" dirty="0"/>
              <a:t>_______.</a:t>
            </a:r>
            <a:endParaRPr lang="en-US" sz="2400" dirty="0"/>
          </a:p>
          <a:p>
            <a:r>
              <a:rPr lang="en-US" sz="2400" dirty="0"/>
              <a:t> </a:t>
            </a:r>
          </a:p>
          <a:p>
            <a:r>
              <a:rPr lang="en-US" sz="2400" dirty="0"/>
              <a:t> </a:t>
            </a:r>
          </a:p>
          <a:p>
            <a:r>
              <a:rPr lang="es-MX" sz="2400" i="1" dirty="0">
                <a:latin typeface="Arial" panose="020B0604020202020204" pitchFamily="34" charset="0"/>
                <a:cs typeface="Arial" panose="020B0604020202020204" pitchFamily="34" charset="0"/>
              </a:rPr>
              <a:t>La investigación muestra que todos los niños de DLI, independientemente del idioma que se </a:t>
            </a:r>
            <a:endParaRPr lang="en-US" sz="240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381000" y="959356"/>
            <a:ext cx="8001000" cy="1938992"/>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4.  For immigrant families, the ability to understand, speak, read, and write the home language ____________________ </a:t>
            </a:r>
          </a:p>
          <a:p>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r>
              <a:rPr lang="es-ES" sz="2400" i="1" dirty="0">
                <a:latin typeface="Calibri" panose="020F0502020204030204" pitchFamily="34" charset="0"/>
                <a:cs typeface="Calibri" panose="020F0502020204030204" pitchFamily="34" charset="0"/>
              </a:rPr>
              <a:t> </a:t>
            </a:r>
            <a:endParaRPr lang="en-US" sz="2400" i="1" dirty="0">
              <a:latin typeface="Calibri" panose="020F0502020204030204" pitchFamily="34" charset="0"/>
              <a:cs typeface="Calibri" panose="020F0502020204030204" pitchFamily="34" charset="0"/>
            </a:endParaRPr>
          </a:p>
        </p:txBody>
      </p:sp>
      <p:sp>
        <p:nvSpPr>
          <p:cNvPr id="17" name="Rectangle 16"/>
          <p:cNvSpPr/>
          <p:nvPr/>
        </p:nvSpPr>
        <p:spPr>
          <a:xfrm>
            <a:off x="4800600" y="1276350"/>
            <a:ext cx="3207929"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disappears  very quickly</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BC13AF72-697B-481C-AF6B-CEAC7FB9697A}"/>
              </a:ext>
            </a:extLst>
          </p:cNvPr>
          <p:cNvSpPr txBox="1"/>
          <p:nvPr/>
        </p:nvSpPr>
        <p:spPr>
          <a:xfrm>
            <a:off x="381000" y="2118216"/>
            <a:ext cx="8001000" cy="1200329"/>
          </a:xfrm>
          <a:prstGeom prst="rect">
            <a:avLst/>
          </a:prstGeom>
          <a:noFill/>
        </p:spPr>
        <p:txBody>
          <a:bodyPr wrap="square" rtlCol="0">
            <a:spAutoFit/>
          </a:bodyPr>
          <a:lstStyle/>
          <a:p>
            <a:r>
              <a:rPr lang="en-US" sz="2400" i="1" dirty="0">
                <a:solidFill>
                  <a:srgbClr val="002060"/>
                </a:solidFill>
                <a:latin typeface="Calibri" panose="020F0502020204030204" pitchFamily="34" charset="0"/>
                <a:cs typeface="Calibri" panose="020F0502020204030204" pitchFamily="34" charset="0"/>
              </a:rPr>
              <a:t>4.  Rau </a:t>
            </a:r>
            <a:r>
              <a:rPr lang="en-US" sz="2400" i="1" dirty="0" err="1">
                <a:solidFill>
                  <a:srgbClr val="002060"/>
                </a:solidFill>
                <a:latin typeface="Calibri" panose="020F0502020204030204" pitchFamily="34" charset="0"/>
                <a:cs typeface="Calibri" panose="020F0502020204030204" pitchFamily="34" charset="0"/>
              </a:rPr>
              <a:t>cov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to </a:t>
            </a:r>
            <a:r>
              <a:rPr lang="en-US" sz="2400" i="1" dirty="0" err="1">
                <a:solidFill>
                  <a:srgbClr val="002060"/>
                </a:solidFill>
                <a:latin typeface="Calibri" panose="020F0502020204030204" pitchFamily="34" charset="0"/>
                <a:cs typeface="Calibri" panose="020F0502020204030204" pitchFamily="34" charset="0"/>
              </a:rPr>
              <a:t>taub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hais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nyeem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thiab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__________ </a:t>
            </a:r>
            <a:r>
              <a:rPr lang="es-ES" sz="2400" i="1" dirty="0">
                <a:solidFill>
                  <a:srgbClr val="002060"/>
                </a:solidFill>
                <a:latin typeface="Calibri" panose="020F0502020204030204" pitchFamily="34" charset="0"/>
                <a:cs typeface="Calibri" panose="020F0502020204030204" pitchFamily="34" charset="0"/>
              </a:rPr>
              <a:t> </a:t>
            </a:r>
            <a:endParaRPr lang="en-US" sz="2400" dirty="0">
              <a:solidFill>
                <a:srgbClr val="002060"/>
              </a:solidFill>
              <a:latin typeface="Calibri" panose="020F0502020204030204" pitchFamily="34" charset="0"/>
              <a:cs typeface="Calibri" panose="020F0502020204030204" pitchFamily="34" charset="0"/>
            </a:endParaRPr>
          </a:p>
          <a:p>
            <a:r>
              <a:rPr lang="es-ES" sz="2400" i="1" dirty="0">
                <a:solidFill>
                  <a:srgbClr val="002060"/>
                </a:solidFill>
                <a:latin typeface="Calibri" panose="020F0502020204030204" pitchFamily="34" charset="0"/>
                <a:cs typeface="Calibri" panose="020F0502020204030204" pitchFamily="34" charset="0"/>
              </a:rPr>
              <a:t> </a:t>
            </a:r>
            <a:endParaRPr lang="en-US" sz="2400" i="1" dirty="0">
              <a:solidFill>
                <a:srgbClr val="00206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991B0400-9DD8-48D7-A1AB-75B67ECAC641}"/>
              </a:ext>
            </a:extLst>
          </p:cNvPr>
          <p:cNvSpPr/>
          <p:nvPr/>
        </p:nvSpPr>
        <p:spPr>
          <a:xfrm>
            <a:off x="4114800" y="2487547"/>
            <a:ext cx="1811714"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ploj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sai</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tshaj</a:t>
            </a:r>
            <a:r>
              <a:rPr lang="en-US" sz="2400" i="1" dirty="0">
                <a:solidFill>
                  <a:schemeClr val="tx1"/>
                </a:solidFill>
                <a:latin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4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21</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2296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t>
            </a:r>
            <a:r>
              <a:rPr lang="en-US" dirty="0"/>
              <a:t>  Research shows that all DLI children – </a:t>
            </a:r>
            <a:r>
              <a:rPr lang="en-US" dirty="0" err="1"/>
              <a:t>regdless</a:t>
            </a:r>
            <a:r>
              <a:rPr lang="en-US" dirty="0"/>
              <a:t>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r>
              <a:rPr lang="en-US" b="1" dirty="0"/>
              <a:t>.</a:t>
            </a:r>
            <a:r>
              <a:rPr lang="en-US" dirty="0"/>
              <a:t>  Research shows that all DLI children – regardless of home language –</a:t>
            </a:r>
            <a:r>
              <a:rPr lang="en-US" i="1" dirty="0"/>
              <a:t>_______.</a:t>
            </a:r>
            <a:endParaRPr lang="en-US" dirty="0"/>
          </a:p>
          <a:p>
            <a:r>
              <a:rPr lang="en-US" dirty="0"/>
              <a:t> </a:t>
            </a:r>
          </a:p>
          <a:p>
            <a:r>
              <a:rPr lang="en-US" dirty="0"/>
              <a:t> </a:t>
            </a:r>
          </a:p>
          <a:p>
            <a:r>
              <a:rPr lang="es-MX" i="1" dirty="0"/>
              <a:t>La investigación muestra que todos los niños de DLI, independientemente del idioma que se hable en casa, </a:t>
            </a:r>
            <a:r>
              <a:rPr lang="es-ES" i="1" dirty="0"/>
              <a:t>_______.</a:t>
            </a:r>
            <a:endParaRPr lang="en-US" dirty="0"/>
          </a:p>
          <a:p>
            <a:pPr algn="ctr"/>
            <a:endParaRPr lang="en-US" dirty="0"/>
          </a:p>
        </p:txBody>
      </p:sp>
      <p:sp>
        <p:nvSpPr>
          <p:cNvPr id="9" name="TextBox 8"/>
          <p:cNvSpPr txBox="1"/>
          <p:nvPr/>
        </p:nvSpPr>
        <p:spPr>
          <a:xfrm>
            <a:off x="342900" y="1037094"/>
            <a:ext cx="8039100" cy="1200329"/>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5.  English home language students need to be given many</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opportunities to use Hmong </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______________________________________</a:t>
            </a:r>
            <a:r>
              <a:rPr lang="en-US" sz="2400" b="1" dirty="0">
                <a:solidFill>
                  <a:srgbClr val="002060"/>
                </a:solidFill>
              </a:rPr>
              <a:t>    </a:t>
            </a:r>
            <a:endParaRPr lang="en-US" sz="2400" dirty="0">
              <a:solidFill>
                <a:srgbClr val="002060"/>
              </a:solidFill>
            </a:endParaRPr>
          </a:p>
        </p:txBody>
      </p:sp>
      <p:sp>
        <p:nvSpPr>
          <p:cNvPr id="16" name="Rectangle 15"/>
          <p:cNvSpPr/>
          <p:nvPr/>
        </p:nvSpPr>
        <p:spPr>
          <a:xfrm>
            <a:off x="685800" y="1733550"/>
            <a:ext cx="6054863"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outside of the classroom and beyond grade 12</a:t>
            </a:r>
            <a:r>
              <a:rPr lang="en-US" sz="24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C50FA596-82B2-4E3C-92D5-342FEFF5F375}"/>
              </a:ext>
            </a:extLst>
          </p:cNvPr>
          <p:cNvSpPr txBox="1"/>
          <p:nvPr/>
        </p:nvSpPr>
        <p:spPr>
          <a:xfrm>
            <a:off x="278219" y="2433634"/>
            <a:ext cx="8039100" cy="1569660"/>
          </a:xfrm>
          <a:prstGeom prst="rect">
            <a:avLst/>
          </a:prstGeom>
          <a:noFill/>
        </p:spPr>
        <p:txBody>
          <a:bodyPr wrap="square" rtlCol="0">
            <a:spAutoFit/>
          </a:bodyPr>
          <a:lstStyle/>
          <a:p>
            <a:r>
              <a:rPr lang="en-US" sz="2400" b="1" i="1" dirty="0">
                <a:solidFill>
                  <a:srgbClr val="002060"/>
                </a:solidFill>
              </a:rPr>
              <a:t> </a:t>
            </a:r>
            <a:r>
              <a:rPr lang="en-US" sz="2400" i="1" dirty="0">
                <a:solidFill>
                  <a:srgbClr val="002060"/>
                </a:solidFill>
                <a:latin typeface="Calibri" panose="020F0502020204030204" pitchFamily="34" charset="0"/>
                <a:cs typeface="Calibri" panose="020F0502020204030204" pitchFamily="34" charset="0"/>
              </a:rPr>
              <a:t>5</a:t>
            </a:r>
            <a:r>
              <a:rPr lang="en-US" sz="2400" i="1" dirty="0">
                <a:solidFill>
                  <a:srgbClr val="002060"/>
                </a:solidFill>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tib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uas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thawj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tsum</a:t>
            </a:r>
            <a:endParaRPr lang="en-US" sz="2400" i="1" dirty="0">
              <a:solidFill>
                <a:srgbClr val="002060"/>
              </a:solidFill>
              <a:latin typeface="Calibri" panose="020F0502020204030204" pitchFamily="34" charset="0"/>
              <a:cs typeface="Calibri" panose="020F0502020204030204" pitchFamily="34" charset="0"/>
            </a:endParaRPr>
          </a:p>
          <a:p>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ntau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txoj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tus</a:t>
            </a:r>
            <a:r>
              <a:rPr lang="en-US" sz="2400" i="1" dirty="0">
                <a:solidFill>
                  <a:srgbClr val="002060"/>
                </a:solidFill>
                <a:latin typeface="Calibri" panose="020F0502020204030204" pitchFamily="34" charset="0"/>
                <a:cs typeface="Calibri" panose="020F0502020204030204" pitchFamily="34" charset="0"/>
              </a:rPr>
              <a:t> me </a:t>
            </a:r>
            <a:r>
              <a:rPr lang="en-US" sz="2400" i="1" dirty="0" err="1">
                <a:solidFill>
                  <a:srgbClr val="002060"/>
                </a:solidFill>
                <a:latin typeface="Calibri" panose="020F0502020204030204" pitchFamily="34" charset="0"/>
                <a:cs typeface="Calibri" panose="020F0502020204030204" pitchFamily="34" charset="0"/>
              </a:rPr>
              <a:t>nyuam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Hmoob</a:t>
            </a:r>
            <a:r>
              <a:rPr lang="en-US" sz="2400" i="1" dirty="0">
                <a:solidFill>
                  <a:srgbClr val="002060"/>
                </a:solidFill>
                <a:latin typeface="Calibri" panose="020F0502020204030204" pitchFamily="34" charset="0"/>
                <a:cs typeface="Calibri" panose="020F0502020204030204" pitchFamily="34" charset="0"/>
              </a:rPr>
              <a:t> </a:t>
            </a:r>
          </a:p>
          <a:p>
            <a:r>
              <a:rPr lang="en-US" sz="2400" i="1" dirty="0">
                <a:solidFill>
                  <a:srgbClr val="002060"/>
                </a:solidFill>
                <a:latin typeface="Calibri" panose="020F0502020204030204" pitchFamily="34" charset="0"/>
                <a:cs typeface="Calibri" panose="020F0502020204030204" pitchFamily="34" charset="0"/>
              </a:rPr>
              <a:t>      ________________________________________________</a:t>
            </a:r>
          </a:p>
          <a:p>
            <a:r>
              <a:rPr lang="en-US" sz="2400" i="1" dirty="0">
                <a:solidFill>
                  <a:srgbClr val="002060"/>
                </a:solidFill>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15F9F5F6-5805-4868-987D-5A6F6D4FDB4B}"/>
              </a:ext>
            </a:extLst>
          </p:cNvPr>
          <p:cNvSpPr/>
          <p:nvPr/>
        </p:nvSpPr>
        <p:spPr>
          <a:xfrm>
            <a:off x="675483" y="3135554"/>
            <a:ext cx="7641836" cy="461665"/>
          </a:xfrm>
          <a:prstGeom prst="rect">
            <a:avLst/>
          </a:prstGeom>
        </p:spPr>
        <p:txBody>
          <a:bodyPr wrap="none">
            <a:spAutoFit/>
          </a:bodyPr>
          <a:lstStyle/>
          <a:p>
            <a:r>
              <a:rPr lang="en-US" sz="2400" i="1" dirty="0" err="1">
                <a:solidFill>
                  <a:srgbClr val="C00000"/>
                </a:solidFill>
                <a:latin typeface="Calibri" panose="020F0502020204030204" pitchFamily="34" charset="0"/>
                <a:cs typeface="Calibri" panose="020F0502020204030204" pitchFamily="34" charset="0"/>
              </a:rPr>
              <a:t>thaum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tsis</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kawm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ntawv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thiab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pab</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kom</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dhau</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qib</a:t>
            </a:r>
            <a:r>
              <a:rPr lang="en-US" sz="2400" i="1" dirty="0">
                <a:solidFill>
                  <a:srgbClr val="C00000"/>
                </a:solidFill>
                <a:latin typeface="Calibri" panose="020F0502020204030204" pitchFamily="34" charset="0"/>
                <a:cs typeface="Calibri" panose="020F0502020204030204" pitchFamily="34" charset="0"/>
              </a:rPr>
              <a:t> 12 </a:t>
            </a:r>
            <a:r>
              <a:rPr lang="en-US" sz="2400" i="1" dirty="0" err="1">
                <a:solidFill>
                  <a:srgbClr val="C00000"/>
                </a:solidFill>
                <a:latin typeface="Calibri" panose="020F0502020204030204" pitchFamily="34" charset="0"/>
                <a:cs typeface="Calibri" panose="020F0502020204030204" pitchFamily="34" charset="0"/>
              </a:rPr>
              <a:t>rov</a:t>
            </a:r>
            <a:r>
              <a:rPr lang="en-US" sz="2400" i="1" dirty="0">
                <a:solidFill>
                  <a:srgbClr val="C00000"/>
                </a:solidFill>
                <a:latin typeface="Calibri" panose="020F0502020204030204" pitchFamily="34" charset="0"/>
                <a:cs typeface="Calibri" panose="020F0502020204030204" pitchFamily="34" charset="0"/>
              </a:rPr>
              <a:t> </a:t>
            </a:r>
            <a:r>
              <a:rPr lang="en-US" sz="2400" i="1" dirty="0" err="1">
                <a:solidFill>
                  <a:srgbClr val="C00000"/>
                </a:solidFill>
                <a:latin typeface="Calibri" panose="020F0502020204030204" pitchFamily="34" charset="0"/>
                <a:cs typeface="Calibri" panose="020F0502020204030204" pitchFamily="34" charset="0"/>
              </a:rPr>
              <a:t>tod</a:t>
            </a:r>
            <a:r>
              <a:rPr lang="en-US" sz="2400"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7575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ctr"/>
            <a:fld id="{00000000-1234-1234-1234-123412341234}" type="slidenum">
              <a:rPr lang="en" smtClean="0">
                <a:solidFill>
                  <a:schemeClr val="bg1"/>
                </a:solidFill>
                <a:latin typeface="Arial" panose="020B0604020202020204" pitchFamily="34" charset="0"/>
                <a:cs typeface="Arial" panose="020B0604020202020204" pitchFamily="34" charset="0"/>
              </a:rPr>
              <a:pPr algn="ctr"/>
              <a:t>22</a:t>
            </a:fld>
            <a:endParaRPr lang="en" dirty="0">
              <a:solidFill>
                <a:schemeClr val="bg1"/>
              </a:solidFill>
              <a:latin typeface="Arial" panose="020B0604020202020204" pitchFamily="34" charset="0"/>
              <a:cs typeface="Arial" panose="020B0604020202020204" pitchFamily="34" charset="0"/>
            </a:endParaRPr>
          </a:p>
        </p:txBody>
      </p:sp>
      <p:sp>
        <p:nvSpPr>
          <p:cNvPr id="3" name="Rounded Rectangle 2"/>
          <p:cNvSpPr/>
          <p:nvPr/>
        </p:nvSpPr>
        <p:spPr>
          <a:xfrm>
            <a:off x="304800" y="571500"/>
            <a:ext cx="83058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cs typeface="Calibri" panose="020F0502020204030204" pitchFamily="34" charset="0"/>
              </a:rPr>
              <a:t>in 3 or 4 generations</a:t>
            </a:r>
            <a:endParaRPr lang="en-US" dirty="0"/>
          </a:p>
        </p:txBody>
      </p:sp>
      <p:sp>
        <p:nvSpPr>
          <p:cNvPr id="9" name="TextBox 8"/>
          <p:cNvSpPr txBox="1"/>
          <p:nvPr/>
        </p:nvSpPr>
        <p:spPr>
          <a:xfrm>
            <a:off x="304800" y="926048"/>
            <a:ext cx="7848600" cy="1200329"/>
          </a:xfrm>
          <a:prstGeom prst="rect">
            <a:avLst/>
          </a:prstGeom>
          <a:noFill/>
        </p:spPr>
        <p:txBody>
          <a:bodyPr wrap="square" rtlCol="0">
            <a:spAutoFit/>
          </a:bodyPr>
          <a:lstStyle/>
          <a:p>
            <a:r>
              <a:rPr lang="en-US" sz="2400" dirty="0">
                <a:solidFill>
                  <a:srgbClr val="002060"/>
                </a:solidFill>
                <a:latin typeface="Calibri" panose="020F0502020204030204" pitchFamily="34" charset="0"/>
                <a:cs typeface="Calibri" panose="020F0502020204030204" pitchFamily="34" charset="0"/>
              </a:rPr>
              <a:t>6. Without making a conscious effort to maintain it, families</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can lose their home language _________________</a:t>
            </a:r>
            <a:br>
              <a:rPr lang="en-US" sz="2400" dirty="0">
                <a:solidFill>
                  <a:srgbClr val="002060"/>
                </a:solidFill>
                <a:latin typeface="Calibri" panose="020F0502020204030204" pitchFamily="34" charset="0"/>
                <a:cs typeface="Calibri" panose="020F0502020204030204" pitchFamily="34" charset="0"/>
              </a:rPr>
            </a:br>
            <a:r>
              <a:rPr lang="en-US" sz="2400" dirty="0">
                <a:solidFill>
                  <a:srgbClr val="002060"/>
                </a:solidFill>
                <a:latin typeface="Calibri" panose="020F0502020204030204" pitchFamily="34" charset="0"/>
                <a:cs typeface="Calibri" panose="020F0502020204030204" pitchFamily="34" charset="0"/>
              </a:rPr>
              <a:t>    showing just how powerful English is in the U.S. </a:t>
            </a:r>
          </a:p>
        </p:txBody>
      </p:sp>
      <p:sp>
        <p:nvSpPr>
          <p:cNvPr id="16" name="Rectangle 15"/>
          <p:cNvSpPr/>
          <p:nvPr/>
        </p:nvSpPr>
        <p:spPr>
          <a:xfrm>
            <a:off x="4248593" y="1276350"/>
            <a:ext cx="2831224" cy="461665"/>
          </a:xfrm>
          <a:prstGeom prst="rect">
            <a:avLst/>
          </a:prstGeom>
        </p:spPr>
        <p:txBody>
          <a:bodyPr wrap="none">
            <a:spAutoFit/>
          </a:bodyPr>
          <a:lstStyle/>
          <a:p>
            <a:r>
              <a:rPr lang="en-US" sz="2400" dirty="0">
                <a:solidFill>
                  <a:srgbClr val="C00000"/>
                </a:solidFill>
                <a:latin typeface="Calibri" panose="020F0502020204030204" pitchFamily="34" charset="0"/>
                <a:cs typeface="Calibri" panose="020F0502020204030204" pitchFamily="34" charset="0"/>
              </a:rPr>
              <a:t>in 3 to 4 generations,</a:t>
            </a:r>
          </a:p>
        </p:txBody>
      </p:sp>
      <p:sp>
        <p:nvSpPr>
          <p:cNvPr id="7" name="TextBox 6">
            <a:extLst>
              <a:ext uri="{FF2B5EF4-FFF2-40B4-BE49-F238E27FC236}">
                <a16:creationId xmlns:a16="http://schemas.microsoft.com/office/drawing/2014/main" id="{B69C7D24-DC46-4EF0-A7DF-2B1F17422091}"/>
              </a:ext>
            </a:extLst>
          </p:cNvPr>
          <p:cNvSpPr txBox="1"/>
          <p:nvPr/>
        </p:nvSpPr>
        <p:spPr>
          <a:xfrm>
            <a:off x="304800" y="2297490"/>
            <a:ext cx="7848600" cy="1569660"/>
          </a:xfrm>
          <a:prstGeom prst="rect">
            <a:avLst/>
          </a:prstGeom>
          <a:noFill/>
        </p:spPr>
        <p:txBody>
          <a:bodyPr wrap="square" rtlCol="0">
            <a:spAutoFit/>
          </a:bodyPr>
          <a:lstStyle/>
          <a:p>
            <a:pPr marL="287338" indent="-287338"/>
            <a:r>
              <a:rPr lang="en-US" sz="2400" i="1" dirty="0">
                <a:solidFill>
                  <a:srgbClr val="002060"/>
                </a:solidFill>
                <a:latin typeface="Calibri" panose="020F0502020204030204" pitchFamily="34" charset="0"/>
                <a:cs typeface="Calibri" panose="020F0502020204030204" pitchFamily="34" charset="0"/>
              </a:rPr>
              <a:t>6. </a:t>
            </a:r>
            <a:r>
              <a:rPr lang="en-US" sz="2400" i="1" dirty="0" err="1">
                <a:solidFill>
                  <a:srgbClr val="002060"/>
                </a:solidFill>
                <a:latin typeface="Calibri" panose="020F0502020204030204" pitchFamily="34" charset="0"/>
                <a:cs typeface="Calibri" panose="020F0502020204030204" pitchFamily="34" charset="0"/>
              </a:rPr>
              <a:t>Yog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tsis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nrhiav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kev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tsev</a:t>
            </a:r>
            <a:r>
              <a:rPr lang="en-US" sz="2400" i="1" dirty="0">
                <a:solidFill>
                  <a:srgbClr val="002060"/>
                </a:solidFill>
                <a:latin typeface="Calibri" panose="020F0502020204030204" pitchFamily="34" charset="0"/>
                <a:cs typeface="Calibri" panose="020F0502020204030204" pitchFamily="34" charset="0"/>
              </a:rPr>
              <a:t> tib </a:t>
            </a:r>
            <a:r>
              <a:rPr lang="en-US" sz="2400" i="1" dirty="0" err="1">
                <a:solidFill>
                  <a:srgbClr val="002060"/>
                </a:solidFill>
                <a:latin typeface="Calibri" panose="020F0502020204030204" pitchFamily="34" charset="0"/>
                <a:cs typeface="Calibri" panose="020F0502020204030204" pitchFamily="34" charset="0"/>
              </a:rPr>
              <a:t>neeg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nws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khaws</a:t>
            </a:r>
            <a:r>
              <a:rPr lang="en-US" sz="2400" i="1" dirty="0">
                <a:solidFill>
                  <a:srgbClr val="002060"/>
                </a:solidFill>
                <a:latin typeface="Calibri" panose="020F0502020204030204" pitchFamily="34" charset="0"/>
                <a:cs typeface="Calibri" panose="020F0502020204030204" pitchFamily="34" charset="0"/>
              </a:rPr>
              <a:t> tau </a:t>
            </a:r>
            <a:r>
              <a:rPr lang="en-US" sz="2400" i="1" dirty="0" err="1">
                <a:solidFill>
                  <a:srgbClr val="002060"/>
                </a:solidFill>
                <a:latin typeface="Calibri" panose="020F0502020204030204" pitchFamily="34" charset="0"/>
                <a:cs typeface="Calibri" panose="020F0502020204030204" pitchFamily="34" charset="0"/>
              </a:rPr>
              <a:t>nws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hom</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ces</a:t>
            </a:r>
            <a:r>
              <a:rPr lang="en-US" sz="2400" i="1" dirty="0">
                <a:solidFill>
                  <a:srgbClr val="002060"/>
                </a:solidFill>
                <a:latin typeface="Calibri" panose="020F0502020204030204" pitchFamily="34" charset="0"/>
                <a:cs typeface="Calibri" panose="020F0502020204030204" pitchFamily="34" charset="0"/>
              </a:rPr>
              <a:t>,______________________________ </a:t>
            </a:r>
            <a:r>
              <a:rPr lang="en-US" sz="2400" i="1" dirty="0" err="1">
                <a:solidFill>
                  <a:srgbClr val="002060"/>
                </a:solidFill>
                <a:latin typeface="Calibri" panose="020F0502020204030204" pitchFamily="34" charset="0"/>
                <a:cs typeface="Calibri" panose="020F0502020204030204" pitchFamily="34" charset="0"/>
              </a:rPr>
              <a:t>yus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cov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yuav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poj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thiab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yaj</a:t>
            </a:r>
            <a:r>
              <a:rPr lang="en-US" sz="2400" i="1" dirty="0">
                <a:solidFill>
                  <a:srgbClr val="002060"/>
                </a:solidFill>
                <a:latin typeface="Calibri" panose="020F0502020204030204" pitchFamily="34" charset="0"/>
                <a:cs typeface="Calibri" panose="020F0502020204030204" pitchFamily="34" charset="0"/>
              </a:rPr>
              <a:t> tag mus.  </a:t>
            </a:r>
            <a:r>
              <a:rPr lang="en-US" sz="2400" i="1" dirty="0" err="1">
                <a:solidFill>
                  <a:srgbClr val="002060"/>
                </a:solidFill>
                <a:latin typeface="Calibri" panose="020F0502020204030204" pitchFamily="34" charset="0"/>
                <a:cs typeface="Calibri" panose="020F0502020204030204" pitchFamily="34" charset="0"/>
              </a:rPr>
              <a:t>Qhov</a:t>
            </a:r>
            <a:r>
              <a:rPr lang="en-US" sz="2400" i="1" dirty="0">
                <a:solidFill>
                  <a:srgbClr val="002060"/>
                </a:solidFill>
                <a:latin typeface="Calibri" panose="020F0502020204030204" pitchFamily="34" charset="0"/>
                <a:cs typeface="Calibri" panose="020F0502020204030204" pitchFamily="34" charset="0"/>
              </a:rPr>
              <a:t> nod </a:t>
            </a:r>
            <a:r>
              <a:rPr lang="en-US" sz="2400" i="1" dirty="0" err="1">
                <a:solidFill>
                  <a:srgbClr val="002060"/>
                </a:solidFill>
                <a:latin typeface="Calibri" panose="020F0502020204030204" pitchFamily="34" charset="0"/>
                <a:cs typeface="Calibri" panose="020F0502020204030204" pitchFamily="34" charset="0"/>
              </a:rPr>
              <a:t>qhia</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tias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Askiv</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muaj</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zog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npaum</a:t>
            </a:r>
            <a:r>
              <a:rPr lang="en-US" sz="2400" i="1" dirty="0">
                <a:solidFill>
                  <a:srgbClr val="002060"/>
                </a:solidFill>
                <a:latin typeface="Calibri" panose="020F0502020204030204" pitchFamily="34" charset="0"/>
                <a:cs typeface="Calibri" panose="020F0502020204030204" pitchFamily="34" charset="0"/>
              </a:rPr>
              <a:t> li </a:t>
            </a:r>
            <a:r>
              <a:rPr lang="en-US" sz="2400" i="1" dirty="0" err="1">
                <a:solidFill>
                  <a:srgbClr val="002060"/>
                </a:solidFill>
                <a:latin typeface="Calibri" panose="020F0502020204030204" pitchFamily="34" charset="0"/>
                <a:cs typeface="Calibri" panose="020F0502020204030204" pitchFamily="34" charset="0"/>
              </a:rPr>
              <a:t>cas</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nyob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rau</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lub</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teb</a:t>
            </a:r>
            <a:r>
              <a:rPr lang="en-US" sz="2400" i="1" dirty="0">
                <a:solidFill>
                  <a:srgbClr val="002060"/>
                </a:solidFill>
                <a:latin typeface="Calibri" panose="020F0502020204030204" pitchFamily="34" charset="0"/>
                <a:cs typeface="Calibri" panose="020F0502020204030204" pitchFamily="34" charset="0"/>
              </a:rPr>
              <a:t> chaws nod.</a:t>
            </a:r>
          </a:p>
        </p:txBody>
      </p:sp>
      <p:sp>
        <p:nvSpPr>
          <p:cNvPr id="8" name="Rectangle 7">
            <a:extLst>
              <a:ext uri="{FF2B5EF4-FFF2-40B4-BE49-F238E27FC236}">
                <a16:creationId xmlns:a16="http://schemas.microsoft.com/office/drawing/2014/main" id="{A9DA45B2-60B0-49ED-8146-A6AF7B4F6223}"/>
              </a:ext>
            </a:extLst>
          </p:cNvPr>
          <p:cNvSpPr/>
          <p:nvPr/>
        </p:nvSpPr>
        <p:spPr>
          <a:xfrm>
            <a:off x="2743200" y="2620655"/>
            <a:ext cx="4711546" cy="461665"/>
          </a:xfrm>
          <a:prstGeom prst="rect">
            <a:avLst/>
          </a:prstGeom>
        </p:spPr>
        <p:txBody>
          <a:bodyPr wrap="none">
            <a:spAutoFit/>
          </a:bodyPr>
          <a:lstStyle/>
          <a:p>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dhau</a:t>
            </a:r>
            <a:r>
              <a:rPr lang="en-US" sz="2400" dirty="0">
                <a:solidFill>
                  <a:srgbClr val="C00000"/>
                </a:solidFill>
                <a:latin typeface="Calibri" panose="020F0502020204030204" pitchFamily="34" charset="0"/>
                <a:cs typeface="Calibri" panose="020F0502020204030204" pitchFamily="34" charset="0"/>
              </a:rPr>
              <a:t> 3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4 </a:t>
            </a:r>
            <a:r>
              <a:rPr lang="en-US" sz="2400" dirty="0" err="1">
                <a:solidFill>
                  <a:srgbClr val="C00000"/>
                </a:solidFill>
                <a:latin typeface="Calibri" panose="020F0502020204030204" pitchFamily="34" charset="0"/>
                <a:cs typeface="Calibri" panose="020F0502020204030204" pitchFamily="34" charset="0"/>
              </a:rPr>
              <a:t>tiam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neeg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1978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23</a:t>
            </a:fld>
            <a:endParaRPr>
              <a:solidFill>
                <a:schemeClr val="lt1"/>
              </a:solidFill>
            </a:endParaRPr>
          </a:p>
        </p:txBody>
      </p:sp>
      <p:pic>
        <p:nvPicPr>
          <p:cNvPr id="3" name="Picture 2">
            <a:extLst>
              <a:ext uri="{FF2B5EF4-FFF2-40B4-BE49-F238E27FC236}">
                <a16:creationId xmlns:a16="http://schemas.microsoft.com/office/drawing/2014/main" id="{2E76BBB6-C2A8-4BF2-95AC-6839C8E527A3}"/>
              </a:ext>
            </a:extLst>
          </p:cNvPr>
          <p:cNvPicPr>
            <a:picLocks noChangeAspect="1"/>
          </p:cNvPicPr>
          <p:nvPr/>
        </p:nvPicPr>
        <p:blipFill>
          <a:blip r:embed="rId3"/>
          <a:stretch>
            <a:fillRect/>
          </a:stretch>
        </p:blipFill>
        <p:spPr>
          <a:xfrm>
            <a:off x="1942017" y="1840230"/>
            <a:ext cx="5259965" cy="105441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1"/>
          <p:cNvSpPr txBox="1"/>
          <p:nvPr/>
        </p:nvSpPr>
        <p:spPr>
          <a:xfrm>
            <a:off x="1143000" y="1633269"/>
            <a:ext cx="184731"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2060"/>
              </a:solidFill>
              <a:latin typeface="Calibri"/>
              <a:ea typeface="Calibri"/>
              <a:cs typeface="Calibri"/>
              <a:sym typeface="Calibri"/>
            </a:endParaRPr>
          </a:p>
        </p:txBody>
      </p:sp>
      <p:sp>
        <p:nvSpPr>
          <p:cNvPr id="345" name="Google Shape;345;p41"/>
          <p:cNvSpPr txBox="1"/>
          <p:nvPr/>
        </p:nvSpPr>
        <p:spPr>
          <a:xfrm>
            <a:off x="2057400" y="1925656"/>
            <a:ext cx="6629400" cy="2308200"/>
          </a:xfrm>
          <a:prstGeom prst="rect">
            <a:avLst/>
          </a:prstGeom>
          <a:noFill/>
          <a:ln>
            <a:noFill/>
          </a:ln>
        </p:spPr>
        <p:txBody>
          <a:bodyPr spcFirstLastPara="1" wrap="square" lIns="91425" tIns="45700" rIns="91425" bIns="45700" anchor="t" anchorCtr="0">
            <a:noAutofit/>
          </a:bodyPr>
          <a:lstStyle/>
          <a:p>
            <a:pPr marR="0" lvl="0" rtl="0">
              <a:lnSpc>
                <a:spcPct val="100000"/>
              </a:lnSpc>
              <a:spcBef>
                <a:spcPts val="0"/>
              </a:spcBef>
              <a:spcAft>
                <a:spcPts val="0"/>
              </a:spcAft>
              <a:buClr>
                <a:srgbClr val="0070C0"/>
              </a:buClr>
              <a:buSzPts val="3600"/>
              <a:buFont typeface="Calibri"/>
              <a:buNone/>
              <a:tabLst>
                <a:tab pos="1023938" algn="l"/>
              </a:tabLst>
            </a:pPr>
            <a:r>
              <a:rPr lang="en-US" sz="3600" b="1" i="0" u="none" strike="noStrike" cap="none" dirty="0">
                <a:solidFill>
                  <a:srgbClr val="002060"/>
                </a:solidFill>
                <a:latin typeface="Calibri"/>
                <a:ea typeface="Calibri"/>
                <a:cs typeface="Calibri"/>
                <a:sym typeface="Calibri"/>
              </a:rPr>
              <a:t>         Kev </a:t>
            </a:r>
            <a:r>
              <a:rPr lang="en-US" sz="3600" b="1" i="0" u="none" strike="noStrike" cap="none" dirty="0" err="1">
                <a:solidFill>
                  <a:srgbClr val="002060"/>
                </a:solidFill>
                <a:latin typeface="Calibri"/>
                <a:ea typeface="Calibri"/>
                <a:cs typeface="Calibri"/>
                <a:sym typeface="Calibri"/>
              </a:rPr>
              <a:t>kawm</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ntawv</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nyuaj</a:t>
            </a:r>
            <a:br>
              <a:rPr lang="en-US" sz="3600" b="1" i="0" u="none" strike="noStrike" cap="none" dirty="0">
                <a:solidFill>
                  <a:srgbClr val="002060"/>
                </a:solidFill>
                <a:latin typeface="Calibri"/>
                <a:ea typeface="Calibri"/>
                <a:cs typeface="Calibri"/>
                <a:sym typeface="Calibri"/>
              </a:rPr>
            </a:br>
            <a:r>
              <a:rPr lang="en-US" sz="3600" b="1" i="0" u="none" strike="noStrike" cap="none"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heev</a:t>
            </a:r>
            <a:r>
              <a:rPr lang="en-US" sz="3600" b="1" i="0" u="none" strike="noStrike" cap="none"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thiab</a:t>
            </a:r>
            <a:endParaRPr sz="3600" b="1" i="0"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70C0"/>
              </a:buClr>
              <a:buSzPts val="3600"/>
              <a:buFont typeface="Calibri"/>
              <a:buNone/>
            </a:pPr>
            <a:r>
              <a:rPr lang="en-US" sz="3600" b="1" i="0" u="none" strike="noStrike" cap="none" dirty="0" err="1">
                <a:solidFill>
                  <a:srgbClr val="002060"/>
                </a:solidFill>
                <a:latin typeface="Calibri"/>
                <a:ea typeface="Calibri"/>
                <a:cs typeface="Calibri"/>
                <a:sym typeface="Calibri"/>
              </a:rPr>
              <a:t>lub</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hlwb</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khiav</a:t>
            </a:r>
            <a:r>
              <a:rPr lang="en-US" sz="3600" b="1" i="0" u="none" strike="noStrike" cap="none" dirty="0">
                <a:solidFill>
                  <a:srgbClr val="002060"/>
                </a:solidFill>
                <a:latin typeface="Calibri"/>
                <a:ea typeface="Calibri"/>
                <a:cs typeface="Calibri"/>
                <a:sym typeface="Calibri"/>
              </a:rPr>
              <a:t> </a:t>
            </a:r>
            <a:r>
              <a:rPr lang="en-US" sz="3600" b="1" dirty="0" err="1">
                <a:solidFill>
                  <a:srgbClr val="002060"/>
                </a:solidFill>
                <a:latin typeface="Calibri"/>
                <a:ea typeface="Calibri"/>
                <a:cs typeface="Calibri"/>
                <a:sym typeface="Calibri"/>
              </a:rPr>
              <a:t>qeeb</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zog</a:t>
            </a:r>
            <a:endParaRPr sz="3600" b="1" i="0" u="none" strike="noStrike" cap="none" dirty="0">
              <a:solidFill>
                <a:srgbClr val="002060"/>
              </a:solidFill>
              <a:latin typeface="Calibri"/>
              <a:ea typeface="Calibri"/>
              <a:cs typeface="Calibri"/>
              <a:sym typeface="Calibri"/>
            </a:endParaRPr>
          </a:p>
        </p:txBody>
      </p:sp>
      <p:sp>
        <p:nvSpPr>
          <p:cNvPr id="347" name="Google Shape;347;p41"/>
          <p:cNvSpPr txBox="1">
            <a:spLocks noGrp="1"/>
          </p:cNvSpPr>
          <p:nvPr>
            <p:ph type="sldNum" idx="12"/>
          </p:nvPr>
        </p:nvSpPr>
        <p:spPr>
          <a:xfrm>
            <a:off x="8138100" y="431175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solidFill>
                  <a:schemeClr val="bg1"/>
                </a:solidFill>
              </a:rPr>
              <a:t>24</a:t>
            </a:fld>
            <a:endParaRPr>
              <a:solidFill>
                <a:schemeClr val="bg1"/>
              </a:solidFill>
            </a:endParaRPr>
          </a:p>
        </p:txBody>
      </p:sp>
      <p:sp>
        <p:nvSpPr>
          <p:cNvPr id="348" name="Google Shape;348;p41"/>
          <p:cNvSpPr txBox="1"/>
          <p:nvPr/>
        </p:nvSpPr>
        <p:spPr>
          <a:xfrm>
            <a:off x="76200" y="249019"/>
            <a:ext cx="261481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rgbClr val="002060"/>
                </a:solidFill>
                <a:latin typeface="Calibri"/>
                <a:ea typeface="Calibri"/>
                <a:cs typeface="Calibri"/>
                <a:sym typeface="Calibri"/>
              </a:rPr>
              <a:t>Kev </a:t>
            </a:r>
            <a:r>
              <a:rPr lang="en-US" sz="3600" b="0" i="0" u="none" strike="noStrike" cap="none" dirty="0" err="1">
                <a:solidFill>
                  <a:srgbClr val="002060"/>
                </a:solidFill>
                <a:latin typeface="Calibri"/>
                <a:ea typeface="Calibri"/>
                <a:cs typeface="Calibri"/>
                <a:sym typeface="Calibri"/>
              </a:rPr>
              <a:t>Nyuaj</a:t>
            </a:r>
            <a:r>
              <a:rPr lang="en-US" sz="3600" b="0" i="0" u="none" strike="noStrike" cap="none" dirty="0">
                <a:solidFill>
                  <a:srgbClr val="002060"/>
                </a:solidFill>
                <a:latin typeface="Calibri"/>
                <a:ea typeface="Calibri"/>
                <a:cs typeface="Calibri"/>
                <a:sym typeface="Calibri"/>
              </a:rPr>
              <a:t> #3</a:t>
            </a:r>
            <a:endParaRPr sz="1400" b="0" i="0" u="none" strike="noStrike" cap="none" dirty="0">
              <a:solidFill>
                <a:srgbClr val="002060"/>
              </a:solidFill>
              <a:sym typeface="Arial"/>
            </a:endParaRPr>
          </a:p>
        </p:txBody>
      </p:sp>
      <p:grpSp>
        <p:nvGrpSpPr>
          <p:cNvPr id="7" name="Group 6">
            <a:extLst>
              <a:ext uri="{FF2B5EF4-FFF2-40B4-BE49-F238E27FC236}">
                <a16:creationId xmlns:a16="http://schemas.microsoft.com/office/drawing/2014/main" id="{0B41CA6E-855B-1F4F-AC85-1E675207F43A}"/>
              </a:ext>
            </a:extLst>
          </p:cNvPr>
          <p:cNvGrpSpPr/>
          <p:nvPr/>
        </p:nvGrpSpPr>
        <p:grpSpPr>
          <a:xfrm>
            <a:off x="1602384" y="1927268"/>
            <a:ext cx="1848123" cy="1457280"/>
            <a:chOff x="1602384" y="1927268"/>
            <a:chExt cx="1848123" cy="1457280"/>
          </a:xfrm>
        </p:grpSpPr>
        <p:sp>
          <p:nvSpPr>
            <p:cNvPr id="8" name="TextBox 7">
              <a:extLst>
                <a:ext uri="{FF2B5EF4-FFF2-40B4-BE49-F238E27FC236}">
                  <a16:creationId xmlns:a16="http://schemas.microsoft.com/office/drawing/2014/main" id="{02D3885C-93D3-094F-BDE6-4B17F49083E2}"/>
                </a:ext>
              </a:extLst>
            </p:cNvPr>
            <p:cNvSpPr txBox="1"/>
            <p:nvPr/>
          </p:nvSpPr>
          <p:spPr>
            <a:xfrm>
              <a:off x="2895600" y="3199882"/>
              <a:ext cx="352982" cy="184666"/>
            </a:xfrm>
            <a:prstGeom prst="rect">
              <a:avLst/>
            </a:prstGeom>
            <a:noFill/>
          </p:spPr>
          <p:txBody>
            <a:bodyPr wrap="none" rtlCol="0">
              <a:spAutoFit/>
            </a:bodyPr>
            <a:lstStyle/>
            <a:p>
              <a:r>
                <a:rPr lang="en-US" sz="600" dirty="0">
                  <a:latin typeface="Calibri" panose="020F0502020204030204" pitchFamily="34" charset="0"/>
                  <a:cs typeface="Calibri" panose="020F0502020204030204" pitchFamily="34" charset="0"/>
                </a:rPr>
                <a:t>Pickit</a:t>
              </a:r>
            </a:p>
          </p:txBody>
        </p:sp>
        <p:pic>
          <p:nvPicPr>
            <p:cNvPr id="9" name="Picture 8">
              <a:extLst>
                <a:ext uri="{FF2B5EF4-FFF2-40B4-BE49-F238E27FC236}">
                  <a16:creationId xmlns:a16="http://schemas.microsoft.com/office/drawing/2014/main" id="{D6B8106E-A028-1543-BA21-135E83EFF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384" y="1927268"/>
              <a:ext cx="1848123" cy="1408094"/>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p:nvPr/>
        </p:nvSpPr>
        <p:spPr>
          <a:xfrm>
            <a:off x="1143000" y="1633269"/>
            <a:ext cx="184731"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2060"/>
              </a:solidFill>
              <a:latin typeface="Calibri"/>
              <a:ea typeface="Calibri"/>
              <a:cs typeface="Calibri"/>
              <a:sym typeface="Calibri"/>
            </a:endParaRPr>
          </a:p>
        </p:txBody>
      </p:sp>
      <p:sp>
        <p:nvSpPr>
          <p:cNvPr id="354" name="Google Shape;354;p42"/>
          <p:cNvSpPr txBox="1"/>
          <p:nvPr/>
        </p:nvSpPr>
        <p:spPr>
          <a:xfrm>
            <a:off x="777258" y="569812"/>
            <a:ext cx="8001000" cy="1107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050"/>
              </a:buClr>
              <a:buSzPts val="3600"/>
              <a:buFont typeface="Calibri"/>
              <a:buNone/>
            </a:pPr>
            <a:r>
              <a:rPr lang="en-US" sz="3600" b="1" i="0" u="none" strike="noStrike" cap="none">
                <a:solidFill>
                  <a:srgbClr val="00B05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2000" b="0" i="0" u="none" strike="noStrike" cap="none">
              <a:solidFill>
                <a:srgbClr val="00B050"/>
              </a:solidFill>
              <a:latin typeface="Calibri"/>
              <a:ea typeface="Calibri"/>
              <a:cs typeface="Calibri"/>
              <a:sym typeface="Calibri"/>
            </a:endParaRPr>
          </a:p>
        </p:txBody>
      </p:sp>
      <p:sp>
        <p:nvSpPr>
          <p:cNvPr id="356" name="Google Shape;356;p42"/>
          <p:cNvSpPr txBox="1"/>
          <p:nvPr/>
        </p:nvSpPr>
        <p:spPr>
          <a:xfrm>
            <a:off x="453548" y="4691376"/>
            <a:ext cx="137890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Arial"/>
              <a:buNone/>
            </a:pPr>
            <a:r>
              <a:rPr lang="en-US" sz="1200" b="0" i="0" u="none" strike="noStrike" cap="none">
                <a:solidFill>
                  <a:srgbClr val="002060"/>
                </a:solidFill>
                <a:latin typeface="Arial"/>
                <a:ea typeface="Arial"/>
                <a:cs typeface="Arial"/>
                <a:sym typeface="Arial"/>
              </a:rPr>
              <a:t>(Genesee, 2009) </a:t>
            </a:r>
            <a:endParaRPr sz="1400" b="0" i="0" u="none" strike="noStrike" cap="none">
              <a:solidFill>
                <a:srgbClr val="000000"/>
              </a:solidFill>
              <a:latin typeface="Arial"/>
              <a:ea typeface="Arial"/>
              <a:cs typeface="Arial"/>
              <a:sym typeface="Arial"/>
            </a:endParaRPr>
          </a:p>
        </p:txBody>
      </p:sp>
      <p:sp>
        <p:nvSpPr>
          <p:cNvPr id="357" name="Google Shape;357;p42"/>
          <p:cNvSpPr txBox="1"/>
          <p:nvPr/>
        </p:nvSpPr>
        <p:spPr>
          <a:xfrm>
            <a:off x="609600" y="532383"/>
            <a:ext cx="7830555" cy="646331"/>
          </a:xfrm>
          <a:prstGeom prst="rect">
            <a:avLst/>
          </a:prstGeom>
          <a:noFill/>
          <a:ln>
            <a:noFill/>
          </a:ln>
        </p:spPr>
        <p:txBody>
          <a:bodyPr spcFirstLastPara="1" wrap="square" lIns="91425" tIns="45700" rIns="91425" bIns="45700" anchor="t" anchorCtr="0">
            <a:noAutofit/>
          </a:bodyPr>
          <a:lstStyle/>
          <a:p>
            <a:pPr>
              <a:buClr>
                <a:srgbClr val="7030A0"/>
              </a:buClr>
              <a:buSzPts val="3600"/>
            </a:pPr>
            <a:r>
              <a:rPr lang="en-US" sz="3600" b="1" dirty="0">
                <a:solidFill>
                  <a:schemeClr val="bg2"/>
                </a:solidFill>
                <a:latin typeface="Calibri"/>
                <a:ea typeface="Calibri"/>
                <a:cs typeface="Calibri"/>
                <a:sym typeface="Calibri"/>
              </a:rPr>
              <a:t>           </a:t>
            </a:r>
            <a:r>
              <a:rPr lang="en-US" sz="3600" b="1" i="0" u="none" strike="noStrike" cap="none" dirty="0">
                <a:solidFill>
                  <a:schemeClr val="bg2"/>
                </a:solidFill>
                <a:latin typeface="Calibri"/>
                <a:ea typeface="Calibri"/>
                <a:cs typeface="Calibri"/>
                <a:sym typeface="Calibri"/>
              </a:rPr>
              <a:t> </a:t>
            </a:r>
            <a:r>
              <a:rPr lang="en-US" sz="2800" b="1" i="0" u="none" strike="noStrike" cap="none" dirty="0">
                <a:solidFill>
                  <a:schemeClr val="bg2"/>
                </a:solidFill>
                <a:latin typeface="Calibri"/>
                <a:ea typeface="Calibri"/>
                <a:cs typeface="Calibri"/>
                <a:sym typeface="Calibri"/>
              </a:rPr>
              <a:t>Kev </a:t>
            </a:r>
            <a:r>
              <a:rPr lang="en-US" sz="2800" b="1" i="0" u="none" strike="noStrike" cap="none" dirty="0" err="1">
                <a:solidFill>
                  <a:schemeClr val="bg2"/>
                </a:solidFill>
                <a:latin typeface="Calibri"/>
                <a:ea typeface="Calibri"/>
                <a:cs typeface="Calibri"/>
                <a:sym typeface="Calibri"/>
              </a:rPr>
              <a:t>Tshawb</a:t>
            </a:r>
            <a:r>
              <a:rPr lang="en-US" sz="2800" b="1" i="0" u="none" strike="noStrike" cap="none" dirty="0">
                <a:solidFill>
                  <a:schemeClr val="bg2"/>
                </a:solidFill>
                <a:latin typeface="Calibri"/>
                <a:ea typeface="Calibri"/>
                <a:cs typeface="Calibri"/>
                <a:sym typeface="Calibri"/>
              </a:rPr>
              <a:t> </a:t>
            </a:r>
            <a:r>
              <a:rPr lang="en-US" sz="2800" b="1" i="0" u="none" strike="noStrike" cap="none" dirty="0" err="1">
                <a:solidFill>
                  <a:schemeClr val="bg2"/>
                </a:solidFill>
                <a:latin typeface="Calibri"/>
                <a:ea typeface="Calibri"/>
                <a:cs typeface="Calibri"/>
                <a:sym typeface="Calibri"/>
              </a:rPr>
              <a:t>Fawb</a:t>
            </a:r>
            <a:r>
              <a:rPr lang="en-US" sz="2800" b="1" i="0" u="none" strike="noStrike" cap="none" dirty="0">
                <a:solidFill>
                  <a:schemeClr val="bg2"/>
                </a:solidFill>
                <a:latin typeface="Calibri"/>
                <a:ea typeface="Calibri"/>
                <a:cs typeface="Calibri"/>
                <a:sym typeface="Calibri"/>
              </a:rPr>
              <a:t> </a:t>
            </a:r>
            <a:r>
              <a:rPr lang="en-US" sz="2800" b="1" i="0" u="none" strike="noStrike" cap="none" dirty="0" err="1">
                <a:solidFill>
                  <a:schemeClr val="bg2"/>
                </a:solidFill>
                <a:latin typeface="Calibri"/>
                <a:ea typeface="Calibri"/>
                <a:cs typeface="Calibri"/>
                <a:sym typeface="Calibri"/>
              </a:rPr>
              <a:t>Qhia</a:t>
            </a:r>
            <a:r>
              <a:rPr lang="en-US" sz="2800" b="1" dirty="0">
                <a:solidFill>
                  <a:schemeClr val="bg2"/>
                </a:solidFill>
                <a:latin typeface="Calibri"/>
                <a:ea typeface="Calibri"/>
                <a:cs typeface="Calibri"/>
                <a:sym typeface="Calibri"/>
              </a:rPr>
              <a:t> </a:t>
            </a:r>
            <a:r>
              <a:rPr lang="en-US" sz="2800" b="1" i="0" u="none" strike="noStrike" cap="none" dirty="0">
                <a:solidFill>
                  <a:schemeClr val="bg2"/>
                </a:solidFill>
                <a:latin typeface="Calibri"/>
                <a:ea typeface="Calibri"/>
                <a:cs typeface="Calibri"/>
                <a:sym typeface="Calibri"/>
              </a:rPr>
              <a:t> Li Cas Rau </a:t>
            </a:r>
            <a:r>
              <a:rPr lang="en-US" sz="2800" b="1" i="0" u="none" strike="noStrike" cap="none" dirty="0" err="1">
                <a:solidFill>
                  <a:schemeClr val="bg2"/>
                </a:solidFill>
                <a:latin typeface="Calibri"/>
                <a:ea typeface="Calibri"/>
                <a:cs typeface="Calibri"/>
                <a:sym typeface="Calibri"/>
              </a:rPr>
              <a:t>Peb</a:t>
            </a:r>
            <a:r>
              <a:rPr lang="en-US" sz="2800" b="1" dirty="0">
                <a:solidFill>
                  <a:schemeClr val="bg2"/>
                </a:solidFill>
                <a:latin typeface="Calibri"/>
                <a:ea typeface="Calibri"/>
                <a:cs typeface="Calibri"/>
                <a:sym typeface="Calibri"/>
              </a:rPr>
              <a:t>?</a:t>
            </a:r>
            <a:endParaRPr sz="2800" b="1" i="0" u="none" strike="noStrike" cap="none" dirty="0">
              <a:solidFill>
                <a:schemeClr val="bg2"/>
              </a:solidFill>
              <a:latin typeface="Calibri"/>
              <a:ea typeface="Calibri"/>
              <a:cs typeface="Calibri"/>
              <a:sym typeface="Calibri"/>
            </a:endParaRPr>
          </a:p>
        </p:txBody>
      </p:sp>
      <p:sp>
        <p:nvSpPr>
          <p:cNvPr id="358" name="Google Shape;358;p42"/>
          <p:cNvSpPr txBox="1"/>
          <p:nvPr/>
        </p:nvSpPr>
        <p:spPr>
          <a:xfrm>
            <a:off x="680501" y="2321064"/>
            <a:ext cx="7954921" cy="70788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B050"/>
              </a:buClr>
              <a:buSzPts val="2000"/>
              <a:buFont typeface="Arial"/>
              <a:buChar char="•"/>
            </a:pPr>
            <a:endParaRPr sz="1400" b="0" i="0" u="none" strike="noStrike" cap="none" dirty="0">
              <a:solidFill>
                <a:schemeClr val="bg2"/>
              </a:solidFill>
              <a:sym typeface="Arial"/>
            </a:endParaRPr>
          </a:p>
        </p:txBody>
      </p:sp>
      <p:sp>
        <p:nvSpPr>
          <p:cNvPr id="359" name="Google Shape;359;p42"/>
          <p:cNvSpPr txBox="1"/>
          <p:nvPr/>
        </p:nvSpPr>
        <p:spPr>
          <a:xfrm>
            <a:off x="677281" y="1169976"/>
            <a:ext cx="7915777" cy="3521400"/>
          </a:xfrm>
          <a:prstGeom prst="rect">
            <a:avLst/>
          </a:prstGeom>
          <a:noFill/>
          <a:ln>
            <a:noFill/>
          </a:ln>
        </p:spPr>
        <p:txBody>
          <a:bodyPr spcFirstLastPara="1" wrap="square" lIns="91425" tIns="45700" rIns="91425" bIns="45700" anchor="t" anchorCtr="0">
            <a:noAutofit/>
          </a:bodyPr>
          <a:lstStyle/>
          <a:p>
            <a:pPr marL="342900" indent="-342900">
              <a:buClr>
                <a:srgbClr val="00B050"/>
              </a:buClr>
              <a:buSzPts val="2000"/>
              <a:buFont typeface="Arial"/>
              <a:buChar char="•"/>
            </a:pPr>
            <a:r>
              <a:rPr lang="en-US" sz="2000" b="0" i="0" u="none" strike="noStrike" cap="none" dirty="0">
                <a:solidFill>
                  <a:srgbClr val="002060"/>
                </a:solidFill>
                <a:latin typeface="Calibri"/>
                <a:ea typeface="Calibri"/>
                <a:cs typeface="Calibri"/>
                <a:sym typeface="Calibri"/>
              </a:rPr>
              <a:t>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yeej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keej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tau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thooj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txij</a:t>
            </a:r>
            <a:r>
              <a:rPr lang="en-US" sz="2000" b="0" i="0" u="none" strike="noStrike" cap="none" dirty="0">
                <a:solidFill>
                  <a:srgbClr val="002060"/>
                </a:solidFill>
                <a:latin typeface="Calibri"/>
                <a:ea typeface="Calibri"/>
                <a:cs typeface="Calibri"/>
                <a:sym typeface="Calibri"/>
              </a:rPr>
              <a:t> tib </a:t>
            </a:r>
            <a:r>
              <a:rPr lang="en-US" sz="2000" b="0" i="0" u="none" strike="noStrike" cap="none" dirty="0" err="1">
                <a:solidFill>
                  <a:srgbClr val="002060"/>
                </a:solidFill>
                <a:latin typeface="Calibri"/>
                <a:ea typeface="Calibri"/>
                <a:cs typeface="Calibri"/>
                <a:sym typeface="Calibri"/>
              </a:rPr>
              <a:t>lub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hawm</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muaj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peem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kev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txhawb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muaj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txaus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a:t>
            </a:r>
            <a:br>
              <a:rPr lang="en-US" sz="2000" b="0" i="0" u="none" strike="noStrike" cap="none" dirty="0">
                <a:solidFill>
                  <a:srgbClr val="002060"/>
                </a:solidFill>
                <a:latin typeface="Calibri"/>
                <a:ea typeface="Calibri"/>
                <a:cs typeface="Calibri"/>
                <a:sym typeface="Calibri"/>
              </a:rPr>
            </a:br>
            <a:endParaRPr lang="en-US" sz="2000" b="0" i="0" u="none" strike="noStrike" cap="none" dirty="0">
              <a:solidFill>
                <a:srgbClr val="002060"/>
              </a:solidFill>
              <a:latin typeface="Calibri"/>
              <a:ea typeface="Calibri"/>
              <a:cs typeface="Calibri"/>
              <a:sym typeface="Calibri"/>
            </a:endParaRPr>
          </a:p>
          <a:p>
            <a:pPr marL="342900" lvl="0" indent="-342900">
              <a:buClr>
                <a:srgbClr val="00B050"/>
              </a:buClr>
              <a:buSzPts val="2000"/>
              <a:buFont typeface="Arial"/>
              <a:buChar char="•"/>
            </a:pPr>
            <a:r>
              <a:rPr lang="en-US" sz="2000" dirty="0" err="1">
                <a:solidFill>
                  <a:srgbClr val="002060"/>
                </a:solidFill>
                <a:latin typeface="Calibri"/>
                <a:ea typeface="Calibri"/>
                <a:cs typeface="Calibri"/>
                <a:sym typeface="Calibri"/>
              </a:rPr>
              <a:t>Cov</a:t>
            </a:r>
            <a:r>
              <a:rPr lang="en-US" sz="2000" dirty="0">
                <a:solidFill>
                  <a:srgbClr val="002060"/>
                </a:solidFill>
                <a:latin typeface="Calibri"/>
                <a:ea typeface="Calibri"/>
                <a:cs typeface="Calibri"/>
                <a:sym typeface="Calibri"/>
              </a:rPr>
              <a:t> me </a:t>
            </a:r>
            <a:r>
              <a:rPr lang="en-US" sz="2000" dirty="0" err="1">
                <a:solidFill>
                  <a:srgbClr val="002060"/>
                </a:solidFill>
                <a:latin typeface="Calibri"/>
                <a:ea typeface="Calibri"/>
                <a:cs typeface="Calibri"/>
                <a:sym typeface="Calibri"/>
              </a:rPr>
              <a:t>nyuam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paub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ob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hom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yuav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tsis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muaj</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kev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kawm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ntawv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tsis</a:t>
            </a:r>
            <a:r>
              <a:rPr lang="en-US" sz="2000" dirty="0">
                <a:solidFill>
                  <a:srgbClr val="002060"/>
                </a:solidFill>
                <a:latin typeface="Calibri"/>
                <a:ea typeface="Calibri"/>
                <a:cs typeface="Calibri"/>
                <a:sym typeface="Calibri"/>
              </a:rPr>
              <a:t> tau </a:t>
            </a:r>
            <a:r>
              <a:rPr lang="en-US" sz="2000" dirty="0" err="1">
                <a:solidFill>
                  <a:srgbClr val="002060"/>
                </a:solidFill>
                <a:latin typeface="Calibri"/>
                <a:ea typeface="Calibri"/>
                <a:cs typeface="Calibri"/>
                <a:sym typeface="Calibri"/>
              </a:rPr>
              <a:t>ntau</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npaum</a:t>
            </a:r>
            <a:r>
              <a:rPr lang="en-US" sz="2000" dirty="0">
                <a:solidFill>
                  <a:srgbClr val="002060"/>
                </a:solidFill>
                <a:latin typeface="Calibri"/>
                <a:ea typeface="Calibri"/>
                <a:cs typeface="Calibri"/>
                <a:sym typeface="Calibri"/>
              </a:rPr>
              <a:t> li </a:t>
            </a:r>
            <a:r>
              <a:rPr lang="en-US" sz="2000" dirty="0" err="1">
                <a:solidFill>
                  <a:srgbClr val="002060"/>
                </a:solidFill>
                <a:latin typeface="Calibri"/>
                <a:ea typeface="Calibri"/>
                <a:cs typeface="Calibri"/>
                <a:sym typeface="Calibri"/>
              </a:rPr>
              <a:t>cov</a:t>
            </a:r>
            <a:r>
              <a:rPr lang="en-US" sz="2000" dirty="0">
                <a:solidFill>
                  <a:srgbClr val="002060"/>
                </a:solidFill>
                <a:latin typeface="Calibri"/>
                <a:ea typeface="Calibri"/>
                <a:cs typeface="Calibri"/>
                <a:sym typeface="Calibri"/>
              </a:rPr>
              <a:t> me </a:t>
            </a:r>
            <a:r>
              <a:rPr lang="en-US" sz="2000" dirty="0" err="1">
                <a:solidFill>
                  <a:srgbClr val="002060"/>
                </a:solidFill>
                <a:latin typeface="Calibri"/>
                <a:ea typeface="Calibri"/>
                <a:cs typeface="Calibri"/>
                <a:sym typeface="Calibri"/>
              </a:rPr>
              <a:t>nyuam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paub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ib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hom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xwb</a:t>
            </a:r>
            <a:r>
              <a:rPr lang="en-US" sz="2000" dirty="0">
                <a:solidFill>
                  <a:srgbClr val="002060"/>
                </a:solidFill>
                <a:latin typeface="Calibri"/>
                <a:ea typeface="Calibri"/>
                <a:cs typeface="Calibri"/>
                <a:sym typeface="Calibri"/>
              </a:rPr>
              <a:t>.</a:t>
            </a:r>
            <a:br>
              <a:rPr lang="en-US" sz="2000" dirty="0">
                <a:solidFill>
                  <a:srgbClr val="002060"/>
                </a:solidFill>
                <a:latin typeface="Calibri"/>
                <a:ea typeface="Calibri"/>
                <a:cs typeface="Calibri"/>
                <a:sym typeface="Calibri"/>
              </a:rPr>
            </a:br>
            <a:endParaRPr lang="en-US" sz="2000" dirty="0">
              <a:solidFill>
                <a:srgbClr val="002060"/>
              </a:solidFill>
              <a:latin typeface="Calibri"/>
              <a:ea typeface="Calibri"/>
              <a:cs typeface="Calibri"/>
              <a:sym typeface="Calibri"/>
            </a:endParaRPr>
          </a:p>
          <a:p>
            <a:pPr marL="342900" indent="-342900">
              <a:buClr>
                <a:srgbClr val="00B050"/>
              </a:buClr>
              <a:buSzPts val="2000"/>
              <a:buFont typeface="Arial"/>
              <a:buChar char="•"/>
            </a:pPr>
            <a:r>
              <a:rPr lang="en-US" sz="2000" dirty="0" err="1">
                <a:solidFill>
                  <a:srgbClr val="002060"/>
                </a:solidFill>
                <a:latin typeface="Calibri"/>
                <a:ea typeface="Calibri"/>
                <a:cs typeface="Calibri"/>
                <a:sym typeface="Calibri"/>
              </a:rPr>
              <a:t>Yog</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cov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niam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txiv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xaiv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txog</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kev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kawm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ob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hom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rau</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tus</a:t>
            </a:r>
            <a:r>
              <a:rPr lang="en-US" sz="2000" dirty="0">
                <a:solidFill>
                  <a:srgbClr val="002060"/>
                </a:solidFill>
                <a:latin typeface="Calibri"/>
                <a:ea typeface="Calibri"/>
                <a:cs typeface="Calibri"/>
                <a:sym typeface="Calibri"/>
              </a:rPr>
              <a:t> me </a:t>
            </a:r>
            <a:r>
              <a:rPr lang="en-US" sz="2000" dirty="0" err="1">
                <a:solidFill>
                  <a:srgbClr val="002060"/>
                </a:solidFill>
                <a:latin typeface="Calibri"/>
                <a:ea typeface="Calibri"/>
                <a:cs typeface="Calibri"/>
                <a:sym typeface="Calibri"/>
              </a:rPr>
              <a:t>nyuam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lawm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ces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yog</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xaiv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mus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ntev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ntev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lawm</a:t>
            </a:r>
            <a:r>
              <a:rPr lang="en-US" sz="2000" dirty="0">
                <a:solidFill>
                  <a:srgbClr val="002060"/>
                </a:solidFill>
                <a:latin typeface="Calibri"/>
                <a:ea typeface="Calibri"/>
                <a:cs typeface="Calibri"/>
                <a:sym typeface="Calibri"/>
              </a:rPr>
              <a:t> tom </a:t>
            </a:r>
            <a:r>
              <a:rPr lang="en-US" sz="2000" dirty="0" err="1">
                <a:solidFill>
                  <a:srgbClr val="002060"/>
                </a:solidFill>
                <a:latin typeface="Calibri"/>
                <a:ea typeface="Calibri"/>
                <a:cs typeface="Calibri"/>
                <a:sym typeface="Calibri"/>
              </a:rPr>
              <a:t>ntej</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tsis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yog</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ib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pliag</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xwb</a:t>
            </a:r>
            <a:r>
              <a:rPr lang="en-US" sz="2000" dirty="0">
                <a:solidFill>
                  <a:srgbClr val="002060"/>
                </a:solidFill>
                <a:latin typeface="Calibri"/>
                <a:ea typeface="Calibri"/>
                <a:cs typeface="Calibri"/>
                <a:sym typeface="Calibri"/>
              </a:rPr>
              <a:t> es </a:t>
            </a:r>
            <a:r>
              <a:rPr lang="en-US" sz="2000" dirty="0" err="1">
                <a:solidFill>
                  <a:srgbClr val="002060"/>
                </a:solidFill>
                <a:latin typeface="Calibri"/>
                <a:ea typeface="Calibri"/>
                <a:cs typeface="Calibri"/>
                <a:sym typeface="Calibri"/>
              </a:rPr>
              <a:t>tsis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txhob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muab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tus</a:t>
            </a:r>
            <a:r>
              <a:rPr lang="en-US" sz="2000" dirty="0">
                <a:solidFill>
                  <a:srgbClr val="002060"/>
                </a:solidFill>
                <a:latin typeface="Calibri"/>
                <a:ea typeface="Calibri"/>
                <a:cs typeface="Calibri"/>
                <a:sym typeface="Calibri"/>
              </a:rPr>
              <a:t> me </a:t>
            </a:r>
            <a:r>
              <a:rPr lang="en-US" sz="2000" dirty="0" err="1">
                <a:solidFill>
                  <a:srgbClr val="002060"/>
                </a:solidFill>
                <a:latin typeface="Calibri"/>
                <a:ea typeface="Calibri"/>
                <a:cs typeface="Calibri"/>
                <a:sym typeface="Calibri"/>
              </a:rPr>
              <a:t>nyuam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hloov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tawm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hauv</a:t>
            </a:r>
            <a:r>
              <a:rPr lang="en-US" sz="2000" dirty="0">
                <a:solidFill>
                  <a:srgbClr val="002060"/>
                </a:solidFill>
                <a:latin typeface="Calibri"/>
                <a:ea typeface="Calibri"/>
                <a:cs typeface="Calibri"/>
                <a:sym typeface="Calibri"/>
              </a:rPr>
              <a:t> chav </a:t>
            </a:r>
            <a:r>
              <a:rPr lang="en-US" sz="2000" dirty="0" err="1">
                <a:solidFill>
                  <a:srgbClr val="002060"/>
                </a:solidFill>
                <a:latin typeface="Calibri"/>
                <a:ea typeface="Calibri"/>
                <a:cs typeface="Calibri"/>
                <a:sym typeface="Calibri"/>
              </a:rPr>
              <a:t>ob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hom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lus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ua</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ntej</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paub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tseeb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tseeb</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tias</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tus</a:t>
            </a:r>
            <a:r>
              <a:rPr lang="en-US" sz="2000" dirty="0">
                <a:solidFill>
                  <a:srgbClr val="002060"/>
                </a:solidFill>
                <a:latin typeface="Calibri"/>
                <a:ea typeface="Calibri"/>
                <a:cs typeface="Calibri"/>
                <a:sym typeface="Calibri"/>
              </a:rPr>
              <a:t> me </a:t>
            </a:r>
            <a:r>
              <a:rPr lang="en-US" sz="2000" dirty="0" err="1">
                <a:solidFill>
                  <a:srgbClr val="002060"/>
                </a:solidFill>
                <a:latin typeface="Calibri"/>
                <a:ea typeface="Calibri"/>
                <a:cs typeface="Calibri"/>
                <a:sym typeface="Calibri"/>
              </a:rPr>
              <a:t>nyuam</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yuav</a:t>
            </a:r>
            <a:r>
              <a:rPr lang="en-US" sz="2000" dirty="0">
                <a:solidFill>
                  <a:srgbClr val="002060"/>
                </a:solidFill>
                <a:latin typeface="Calibri"/>
                <a:ea typeface="Calibri"/>
                <a:cs typeface="Calibri"/>
                <a:sym typeface="Calibri"/>
              </a:rPr>
              <a:t> </a:t>
            </a:r>
            <a:r>
              <a:rPr lang="en-US" sz="2000" dirty="0" err="1">
                <a:solidFill>
                  <a:srgbClr val="002060"/>
                </a:solidFill>
                <a:latin typeface="Calibri"/>
                <a:ea typeface="Calibri"/>
                <a:cs typeface="Calibri"/>
                <a:sym typeface="Calibri"/>
              </a:rPr>
              <a:t>kawm</a:t>
            </a:r>
            <a:r>
              <a:rPr lang="en-US" sz="2000" dirty="0">
                <a:solidFill>
                  <a:srgbClr val="002060"/>
                </a:solidFill>
                <a:latin typeface="Calibri"/>
                <a:ea typeface="Calibri"/>
                <a:cs typeface="Calibri"/>
                <a:sym typeface="Calibri"/>
              </a:rPr>
              <a:t> tau </a:t>
            </a:r>
            <a:r>
              <a:rPr lang="en-US" sz="2000" dirty="0" err="1">
                <a:solidFill>
                  <a:srgbClr val="002060"/>
                </a:solidFill>
                <a:latin typeface="Calibri"/>
                <a:ea typeface="Calibri"/>
                <a:cs typeface="Calibri"/>
                <a:sym typeface="Calibri"/>
              </a:rPr>
              <a:t>Askiv</a:t>
            </a:r>
            <a:r>
              <a:rPr lang="en-US" sz="2000" dirty="0">
                <a:solidFill>
                  <a:srgbClr val="002060"/>
                </a:solidFill>
                <a:latin typeface="Calibri"/>
                <a:ea typeface="Calibri"/>
                <a:cs typeface="Calibri"/>
                <a:sym typeface="Calibri"/>
              </a:rPr>
              <a:t> zoo </a:t>
            </a:r>
            <a:r>
              <a:rPr lang="en-US" sz="2000" dirty="0" err="1">
                <a:solidFill>
                  <a:srgbClr val="002060"/>
                </a:solidFill>
                <a:latin typeface="Calibri"/>
                <a:ea typeface="Calibri"/>
                <a:cs typeface="Calibri"/>
                <a:sym typeface="Calibri"/>
              </a:rPr>
              <a:t>dua</a:t>
            </a:r>
            <a:r>
              <a:rPr lang="en-US" sz="2000" dirty="0">
                <a:solidFill>
                  <a:srgbClr val="002060"/>
                </a:solidFill>
                <a:latin typeface="Calibri"/>
                <a:ea typeface="Calibri"/>
                <a:cs typeface="Calibri"/>
                <a:sym typeface="Calibri"/>
              </a:rPr>
              <a:t>.</a:t>
            </a:r>
            <a:endParaRPr lang="en-US" sz="1050" dirty="0">
              <a:solidFill>
                <a:srgbClr val="002060"/>
              </a:solidFill>
            </a:endParaRPr>
          </a:p>
          <a:p>
            <a:pPr marL="342900" indent="-342900">
              <a:buClr>
                <a:srgbClr val="00B050"/>
              </a:buClr>
              <a:buSzPts val="2000"/>
              <a:buFont typeface="Arial"/>
              <a:buChar char="•"/>
            </a:pPr>
            <a:endParaRPr lang="en-US" sz="2000" b="0" i="0" u="none" strike="noStrike" cap="none" dirty="0">
              <a:solidFill>
                <a:srgbClr val="002060"/>
              </a:solidFill>
              <a:latin typeface="Calibri"/>
              <a:ea typeface="Calibri"/>
              <a:cs typeface="Calibri"/>
              <a:sym typeface="Calibri"/>
            </a:endParaRPr>
          </a:p>
          <a:p>
            <a:pPr marL="342900" indent="-342900">
              <a:buClr>
                <a:srgbClr val="00B050"/>
              </a:buClr>
              <a:buSzPts val="2000"/>
              <a:buFont typeface="Arial"/>
              <a:buChar char="•"/>
            </a:pPr>
            <a:endParaRPr lang="en-US" sz="2000" dirty="0">
              <a:solidFill>
                <a:srgbClr val="002060"/>
              </a:solidFill>
              <a:latin typeface="Calibri"/>
              <a:cs typeface="Calibri"/>
              <a:sym typeface="Calibri"/>
            </a:endParaRPr>
          </a:p>
          <a:p>
            <a:pPr marL="342900" lvl="0" indent="-342900">
              <a:buClr>
                <a:srgbClr val="00B050"/>
              </a:buClr>
              <a:buSzPts val="2000"/>
              <a:buFont typeface="Arial"/>
              <a:buChar char="•"/>
            </a:pPr>
            <a:endParaRPr lang="en-US" sz="1050" dirty="0">
              <a:solidFill>
                <a:srgbClr val="002060"/>
              </a:solidFill>
            </a:endParaRPr>
          </a:p>
          <a:p>
            <a:pPr marL="342900" indent="-342900">
              <a:buClr>
                <a:srgbClr val="00B050"/>
              </a:buClr>
              <a:buSzPts val="2000"/>
              <a:buFont typeface="Arial"/>
              <a:buChar char="•"/>
            </a:pPr>
            <a:endParaRPr sz="1400" b="0" i="0" u="none" strike="noStrike" cap="none" dirty="0">
              <a:solidFill>
                <a:srgbClr val="002060"/>
              </a:solidFill>
              <a:sym typeface="Arial"/>
            </a:endParaRPr>
          </a:p>
        </p:txBody>
      </p:sp>
      <p:sp>
        <p:nvSpPr>
          <p:cNvPr id="360" name="Google Shape;360;p42"/>
          <p:cNvSpPr/>
          <p:nvPr/>
        </p:nvSpPr>
        <p:spPr>
          <a:xfrm>
            <a:off x="708405" y="3181350"/>
            <a:ext cx="8052682"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bg2"/>
              </a:solidFill>
              <a:latin typeface="Arial"/>
              <a:ea typeface="Arial"/>
              <a:cs typeface="Arial"/>
              <a:sym typeface="Arial"/>
            </a:endParaRPr>
          </a:p>
        </p:txBody>
      </p:sp>
      <p:sp>
        <p:nvSpPr>
          <p:cNvPr id="361" name="Google Shape;361;p42"/>
          <p:cNvSpPr txBox="1">
            <a:spLocks noGrp="1"/>
          </p:cNvSpPr>
          <p:nvPr>
            <p:ph type="sldNum" idx="12"/>
          </p:nvPr>
        </p:nvSpPr>
        <p:spPr>
          <a:xfrm>
            <a:off x="8165805" y="4307989"/>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solidFill>
                  <a:schemeClr val="bg1"/>
                </a:solidFill>
              </a:rPr>
              <a:t>25</a:t>
            </a:fld>
            <a:endParaRPr dirty="0">
              <a:solidFill>
                <a:schemeClr val="bg1"/>
              </a:solidFill>
            </a:endParaRPr>
          </a:p>
        </p:txBody>
      </p:sp>
      <p:sp>
        <p:nvSpPr>
          <p:cNvPr id="11" name="Right Arrow 10">
            <a:hlinkClick r:id="rId3" action="ppaction://hlinksldjump"/>
            <a:extLst>
              <a:ext uri="{FF2B5EF4-FFF2-40B4-BE49-F238E27FC236}">
                <a16:creationId xmlns:a16="http://schemas.microsoft.com/office/drawing/2014/main" id="{558EC496-0715-8F46-B54B-54AA77B22D70}"/>
              </a:ext>
            </a:extLst>
          </p:cNvPr>
          <p:cNvSpPr/>
          <p:nvPr/>
        </p:nvSpPr>
        <p:spPr>
          <a:xfrm>
            <a:off x="7081118" y="106383"/>
            <a:ext cx="1435489"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latin typeface="Calibri" panose="020F0502020204030204" pitchFamily="34" charset="0"/>
                <a:cs typeface="Calibri" panose="020F0502020204030204" pitchFamily="34" charset="0"/>
              </a:rPr>
            </a:br>
            <a:r>
              <a:rPr lang="en-US" sz="1800" dirty="0" err="1">
                <a:solidFill>
                  <a:srgbClr val="002060"/>
                </a:solidFill>
                <a:latin typeface="Calibri"/>
                <a:cs typeface="Calibri"/>
              </a:rPr>
              <a:t>Piv</a:t>
            </a:r>
            <a:r>
              <a:rPr lang="en-US" sz="1800" dirty="0">
                <a:solidFill>
                  <a:srgbClr val="002060"/>
                </a:solidFill>
                <a:latin typeface="Calibri"/>
                <a:cs typeface="Calibri"/>
              </a:rPr>
              <a:t> </a:t>
            </a:r>
            <a:r>
              <a:rPr lang="en-US" sz="1800" dirty="0" err="1">
                <a:solidFill>
                  <a:srgbClr val="002060"/>
                </a:solidFill>
                <a:latin typeface="Calibri"/>
                <a:cs typeface="Calibri"/>
              </a:rPr>
              <a:t>Txwv</a:t>
            </a:r>
            <a:r>
              <a:rPr lang="en-US" sz="1800" dirty="0">
                <a:solidFill>
                  <a:srgbClr val="002060"/>
                </a:solidFill>
                <a:latin typeface="Calibri"/>
                <a:cs typeface="Calibri"/>
              </a:rPr>
              <a:t> 5 </a:t>
            </a:r>
            <a:endParaRPr lang="en-US" sz="1800" dirty="0">
              <a:solidFill>
                <a:srgbClr val="002060"/>
              </a:solidFill>
              <a:latin typeface="Calibri" panose="020F0502020204030204" pitchFamily="34" charset="0"/>
              <a:cs typeface="Calibri" panose="020F0502020204030204" pitchFamily="34" charset="0"/>
            </a:endParaRPr>
          </a:p>
          <a:p>
            <a:pPr algn="ctr"/>
            <a:endParaRPr lang="en-US" b="1" dirty="0">
              <a:latin typeface="Calibri" panose="020F0502020204030204" pitchFamily="34" charset="0"/>
            </a:endParaRPr>
          </a:p>
        </p:txBody>
      </p:sp>
      <p:pic>
        <p:nvPicPr>
          <p:cNvPr id="12" name="Picture 11">
            <a:extLst>
              <a:ext uri="{FF2B5EF4-FFF2-40B4-BE49-F238E27FC236}">
                <a16:creationId xmlns:a16="http://schemas.microsoft.com/office/drawing/2014/main" id="{D585C51C-1DDA-9F4B-801D-61999A37D1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19" y="181128"/>
            <a:ext cx="1297863" cy="98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 calcmode="lin" valueType="num">
                                      <p:cBhvr additive="base">
                                        <p:cTn id="7" dur="500" fill="hold"/>
                                        <p:tgtEl>
                                          <p:spTgt spid="3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9">
                                            <p:txEl>
                                              <p:pRg st="1" end="1"/>
                                            </p:txEl>
                                          </p:spTgt>
                                        </p:tgtEl>
                                        <p:attrNameLst>
                                          <p:attrName>style.visibility</p:attrName>
                                        </p:attrNameLst>
                                      </p:cBhvr>
                                      <p:to>
                                        <p:strVal val="visible"/>
                                      </p:to>
                                    </p:set>
                                    <p:anim calcmode="lin" valueType="num">
                                      <p:cBhvr additive="base">
                                        <p:cTn id="13" dur="500" fill="hold"/>
                                        <p:tgtEl>
                                          <p:spTgt spid="3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9">
                                            <p:txEl>
                                              <p:pRg st="2" end="2"/>
                                            </p:txEl>
                                          </p:spTgt>
                                        </p:tgtEl>
                                        <p:attrNameLst>
                                          <p:attrName>style.visibility</p:attrName>
                                        </p:attrNameLst>
                                      </p:cBhvr>
                                      <p:to>
                                        <p:strVal val="visible"/>
                                      </p:to>
                                    </p:set>
                                    <p:anim calcmode="lin" valueType="num">
                                      <p:cBhvr additive="base">
                                        <p:cTn id="19" dur="500" fill="hold"/>
                                        <p:tgtEl>
                                          <p:spTgt spid="3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FCD9FE-7A01-6D4A-AD25-562A87CBA37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26</a:t>
            </a:fld>
            <a:endParaRPr lang="en-US">
              <a:solidFill>
                <a:schemeClr val="bg1"/>
              </a:solidFill>
            </a:endParaRPr>
          </a:p>
        </p:txBody>
      </p:sp>
      <p:sp>
        <p:nvSpPr>
          <p:cNvPr id="3" name="TextBox 2">
            <a:extLst>
              <a:ext uri="{FF2B5EF4-FFF2-40B4-BE49-F238E27FC236}">
                <a16:creationId xmlns:a16="http://schemas.microsoft.com/office/drawing/2014/main" id="{8E0EBEF8-AFE0-7C46-BD5A-33598660327A}"/>
              </a:ext>
            </a:extLst>
          </p:cNvPr>
          <p:cNvSpPr txBox="1">
            <a:spLocks/>
          </p:cNvSpPr>
          <p:nvPr/>
        </p:nvSpPr>
        <p:spPr>
          <a:xfrm>
            <a:off x="257819" y="901854"/>
            <a:ext cx="8112486" cy="1323439"/>
          </a:xfrm>
          <a:prstGeom prst="rect">
            <a:avLst/>
          </a:prstGeom>
          <a:noFill/>
        </p:spPr>
        <p:txBody>
          <a:bodyPr wrap="square" rtlCol="0">
            <a:spAutoFit/>
          </a:bodyPr>
          <a:lstStyle>
            <a:defPPr marR="0" lvl="0" algn="l" rtl="0">
              <a:lnSpc>
                <a:spcPct val="100000"/>
              </a:lnSpc>
              <a:spcBef>
                <a:spcPts val="0"/>
              </a:spcBef>
              <a:spcAft>
                <a:spcPts val="0"/>
              </a:spcAft>
              <a:defRPr lang="en-US"/>
            </a:defPPr>
            <a:lvl1pPr marR="0" lvl="0"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1pPr>
            <a:lvl2pPr marL="457200" marR="0" lvl="1"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2pPr>
            <a:lvl3pPr marL="914400" marR="0" lvl="2"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3pPr>
            <a:lvl4pPr marL="1371600" marR="0" lvl="3"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4pPr>
            <a:lvl5pPr marL="1828800" marR="0" lvl="4"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9pPr>
          </a:lstStyle>
          <a:p>
            <a:r>
              <a:rPr lang="en-US" sz="2000" i="0" dirty="0" err="1">
                <a:solidFill>
                  <a:srgbClr val="002060"/>
                </a:solidFill>
                <a:latin typeface="Calibri" panose="020F0502020204030204" pitchFamily="34" charset="0"/>
                <a:cs typeface="Calibri" panose="020F0502020204030204" pitchFamily="34" charset="0"/>
              </a:rPr>
              <a:t>Ib</a:t>
            </a:r>
            <a:r>
              <a:rPr lang="en-US" sz="2000" i="0" dirty="0">
                <a:solidFill>
                  <a:srgbClr val="002060"/>
                </a:solidFill>
                <a:latin typeface="Calibri" panose="020F0502020204030204" pitchFamily="34" charset="0"/>
                <a:cs typeface="Calibri" panose="020F0502020204030204" pitchFamily="34" charset="0"/>
              </a:rPr>
              <a:t> tug </a:t>
            </a:r>
            <a:r>
              <a:rPr lang="en-US" sz="2000" i="0" dirty="0" err="1">
                <a:solidFill>
                  <a:srgbClr val="002060"/>
                </a:solidFill>
                <a:latin typeface="Calibri" panose="020F0502020204030204" pitchFamily="34" charset="0"/>
                <a:cs typeface="Calibri" panose="020F0502020204030204" pitchFamily="34" charset="0"/>
              </a:rPr>
              <a:t>niam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txiv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xav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paub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tias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nws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tus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ntxhais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uas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kawm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ntawv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nyuaj</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heev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nrog</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nws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thawj</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hom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lus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lawm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uas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puas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yuav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muab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rhov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mus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kawm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nrog</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ib</a:t>
            </a:r>
            <a:r>
              <a:rPr lang="en-US" sz="2000" i="0" dirty="0">
                <a:solidFill>
                  <a:srgbClr val="002060"/>
                </a:solidFill>
                <a:latin typeface="Calibri" panose="020F0502020204030204" pitchFamily="34" charset="0"/>
                <a:cs typeface="Calibri" panose="020F0502020204030204" pitchFamily="34" charset="0"/>
              </a:rPr>
              <a:t> chav </a:t>
            </a:r>
            <a:r>
              <a:rPr lang="en-US" sz="2000" i="0" dirty="0" err="1">
                <a:solidFill>
                  <a:srgbClr val="002060"/>
                </a:solidFill>
                <a:latin typeface="Calibri" panose="020F0502020204030204" pitchFamily="34" charset="0"/>
                <a:cs typeface="Calibri" panose="020F0502020204030204" pitchFamily="34" charset="0"/>
              </a:rPr>
              <a:t>uas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qhia</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ib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hom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lus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xwb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Cov</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lus</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teb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nram</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qab</a:t>
            </a:r>
            <a:r>
              <a:rPr lang="en-US" sz="2000" i="0" dirty="0">
                <a:solidFill>
                  <a:srgbClr val="002060"/>
                </a:solidFill>
                <a:latin typeface="Calibri" panose="020F0502020204030204" pitchFamily="34" charset="0"/>
                <a:cs typeface="Calibri" panose="020F0502020204030204" pitchFamily="34" charset="0"/>
              </a:rPr>
              <a:t> no </a:t>
            </a:r>
            <a:r>
              <a:rPr lang="en-US" sz="2000" i="0" dirty="0" err="1">
                <a:solidFill>
                  <a:srgbClr val="002060"/>
                </a:solidFill>
                <a:latin typeface="Calibri" panose="020F0502020204030204" pitchFamily="34" charset="0"/>
                <a:cs typeface="Calibri" panose="020F0502020204030204" pitchFamily="34" charset="0"/>
              </a:rPr>
              <a:t>kab</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twg</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thiaj</a:t>
            </a:r>
            <a:r>
              <a:rPr lang="en-US" sz="2000" i="0" dirty="0">
                <a:solidFill>
                  <a:srgbClr val="002060"/>
                </a:solidFill>
                <a:latin typeface="Calibri" panose="020F0502020204030204" pitchFamily="34" charset="0"/>
                <a:cs typeface="Calibri" panose="020F0502020204030204" pitchFamily="34" charset="0"/>
              </a:rPr>
              <a:t> li </a:t>
            </a:r>
            <a:r>
              <a:rPr lang="en-US" sz="2000" i="0" dirty="0" err="1">
                <a:solidFill>
                  <a:srgbClr val="002060"/>
                </a:solidFill>
                <a:latin typeface="Calibri" panose="020F0502020204030204" pitchFamily="34" charset="0"/>
                <a:cs typeface="Calibri" panose="020F0502020204030204" pitchFamily="34" charset="0"/>
              </a:rPr>
              <a:t>muaj</a:t>
            </a:r>
            <a:r>
              <a:rPr lang="en-US" sz="2000" i="0" dirty="0">
                <a:solidFill>
                  <a:srgbClr val="002060"/>
                </a:solidFill>
                <a:latin typeface="Calibri" panose="020F0502020204030204" pitchFamily="34" charset="0"/>
                <a:cs typeface="Calibri" panose="020F0502020204030204" pitchFamily="34" charset="0"/>
              </a:rPr>
              <a:t> </a:t>
            </a:r>
            <a:r>
              <a:rPr lang="en-US" sz="2000" i="0" dirty="0" err="1">
                <a:solidFill>
                  <a:srgbClr val="002060"/>
                </a:solidFill>
                <a:latin typeface="Calibri" panose="020F0502020204030204" pitchFamily="34" charset="0"/>
                <a:cs typeface="Calibri" panose="020F0502020204030204" pitchFamily="34" charset="0"/>
              </a:rPr>
              <a:t>tseeb</a:t>
            </a:r>
            <a:r>
              <a:rPr lang="en-US" sz="2000" i="0" dirty="0">
                <a:solidFill>
                  <a:srgbClr val="002060"/>
                </a:solidFill>
                <a:latin typeface="Calibri" panose="020F0502020204030204" pitchFamily="34" charset="0"/>
                <a:cs typeface="Calibri" panose="020F0502020204030204" pitchFamily="34" charset="0"/>
              </a:rPr>
              <a:t>?</a:t>
            </a:r>
            <a:endParaRPr lang="en-US" sz="2000" i="0" dirty="0">
              <a:solidFill>
                <a:srgbClr val="002060"/>
              </a:solidFill>
            </a:endParaRPr>
          </a:p>
        </p:txBody>
      </p:sp>
      <p:sp>
        <p:nvSpPr>
          <p:cNvPr id="4" name="Rectangle 3">
            <a:extLst>
              <a:ext uri="{FF2B5EF4-FFF2-40B4-BE49-F238E27FC236}">
                <a16:creationId xmlns:a16="http://schemas.microsoft.com/office/drawing/2014/main" id="{4CA1517F-EE16-844F-87FA-5D2F8CC8AD3F}"/>
              </a:ext>
            </a:extLst>
          </p:cNvPr>
          <p:cNvSpPr/>
          <p:nvPr/>
        </p:nvSpPr>
        <p:spPr>
          <a:xfrm>
            <a:off x="1324271" y="122876"/>
            <a:ext cx="4327525" cy="461665"/>
          </a:xfrm>
          <a:prstGeom prst="rect">
            <a:avLst/>
          </a:prstGeom>
        </p:spPr>
        <p:txBody>
          <a:bodyPr wrap="square">
            <a:spAutoFit/>
          </a:bodyPr>
          <a:lstStyle/>
          <a:p>
            <a:pPr lvl="0"/>
            <a:r>
              <a:rPr lang="en-US" sz="2400" kern="1200" dirty="0" err="1">
                <a:solidFill>
                  <a:srgbClr val="002060"/>
                </a:solidFill>
                <a:latin typeface="Calibri" panose="020F0502020204030204" pitchFamily="34" charset="0"/>
                <a:ea typeface="ＭＳ Ｐゴシック" pitchFamily="-112" charset="-128"/>
                <a:cs typeface="Calibri" panose="020F0502020204030204" pitchFamily="34" charset="0"/>
              </a:rPr>
              <a:t>Piv</a:t>
            </a:r>
            <a:r>
              <a:rPr lang="en-US" sz="2400" kern="120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400" kern="1200" dirty="0" err="1">
                <a:solidFill>
                  <a:srgbClr val="002060"/>
                </a:solidFill>
                <a:latin typeface="Calibri" panose="020F0502020204030204" pitchFamily="34" charset="0"/>
                <a:ea typeface="ＭＳ Ｐゴシック" pitchFamily="-112" charset="-128"/>
                <a:cs typeface="Calibri" panose="020F0502020204030204" pitchFamily="34" charset="0"/>
              </a:rPr>
              <a:t>Txwv</a:t>
            </a:r>
            <a:r>
              <a:rPr lang="en-US" sz="2400" kern="1200" dirty="0">
                <a:solidFill>
                  <a:srgbClr val="002060"/>
                </a:solidFill>
                <a:latin typeface="Calibri" panose="020F0502020204030204" pitchFamily="34" charset="0"/>
                <a:ea typeface="ＭＳ Ｐゴシック" pitchFamily="-112" charset="-128"/>
                <a:cs typeface="Calibri" panose="020F0502020204030204" pitchFamily="34" charset="0"/>
              </a:rPr>
              <a:t> #5</a:t>
            </a:r>
          </a:p>
        </p:txBody>
      </p:sp>
      <p:sp>
        <p:nvSpPr>
          <p:cNvPr id="5" name="TextBox 4">
            <a:extLst>
              <a:ext uri="{FF2B5EF4-FFF2-40B4-BE49-F238E27FC236}">
                <a16:creationId xmlns:a16="http://schemas.microsoft.com/office/drawing/2014/main" id="{10FAD777-1C85-A44A-BA3B-49227E5CA78A}"/>
              </a:ext>
            </a:extLst>
          </p:cNvPr>
          <p:cNvSpPr txBox="1"/>
          <p:nvPr/>
        </p:nvSpPr>
        <p:spPr>
          <a:xfrm>
            <a:off x="212142" y="2453820"/>
            <a:ext cx="8513217" cy="2554545"/>
          </a:xfrm>
          <a:prstGeom prst="rect">
            <a:avLst/>
          </a:prstGeom>
          <a:noFill/>
        </p:spPr>
        <p:txBody>
          <a:bodyPr wrap="square" rtlCol="0">
            <a:spAutoFit/>
          </a:bodyPr>
          <a:lstStyle/>
          <a:p>
            <a:r>
              <a:rPr lang="en-US" sz="2000" dirty="0">
                <a:solidFill>
                  <a:srgbClr val="002060"/>
                </a:solidFill>
                <a:latin typeface="Calibri" panose="020F0502020204030204" pitchFamily="34" charset="0"/>
                <a:cs typeface="Calibri" panose="020F0502020204030204" pitchFamily="34" charset="0"/>
              </a:rPr>
              <a:t>a.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chav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heev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ces</a:t>
            </a:r>
            <a:r>
              <a:rPr lang="en-US" sz="2000" dirty="0">
                <a:solidFill>
                  <a:srgbClr val="002060"/>
                </a:solidFill>
                <a:latin typeface="Calibri" panose="020F0502020204030204" pitchFamily="34" charset="0"/>
                <a:cs typeface="Calibri" panose="020F0502020204030204" pitchFamily="34" charset="0"/>
              </a:rPr>
              <a:t> </a:t>
            </a:r>
            <a:br>
              <a:rPr lang="en-US" sz="2000" dirty="0">
                <a:solidFill>
                  <a:srgbClr val="002060"/>
                </a:solidFill>
                <a:latin typeface="Calibri" panose="020F0502020204030204" pitchFamily="34" charset="0"/>
                <a:cs typeface="Calibri" panose="020F0502020204030204" pitchFamily="34" charset="0"/>
              </a:rPr>
            </a:b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chav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ib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ib</a:t>
            </a:r>
            <a:r>
              <a:rPr lang="en-US" sz="2000" dirty="0">
                <a:solidFill>
                  <a:srgbClr val="002060"/>
                </a:solidFill>
                <a:latin typeface="Calibri" panose="020F0502020204030204" pitchFamily="34" charset="0"/>
                <a:cs typeface="Calibri" panose="020F0502020204030204" pitchFamily="34" charset="0"/>
              </a:rPr>
              <a:t> yam.</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r>
              <a:rPr lang="es-ES_tradnl" sz="2000" dirty="0" err="1">
                <a:solidFill>
                  <a:srgbClr val="002060"/>
                </a:solidFill>
                <a:latin typeface="Calibri" panose="020F0502020204030204" pitchFamily="34" charset="0"/>
                <a:cs typeface="Calibri" panose="020F0502020204030204" pitchFamily="34" charset="0"/>
              </a:rPr>
              <a:t>Cov</a:t>
            </a:r>
            <a:r>
              <a:rPr lang="es-ES_tradnl" sz="2000" dirty="0">
                <a:solidFill>
                  <a:srgbClr val="002060"/>
                </a:solidFill>
                <a:latin typeface="Calibri" panose="020F0502020204030204" pitchFamily="34" charset="0"/>
                <a:cs typeface="Calibri" panose="020F0502020204030204" pitchFamily="34" charset="0"/>
              </a:rPr>
              <a:t> me </a:t>
            </a:r>
            <a:r>
              <a:rPr lang="es-ES_tradnl" sz="2000" dirty="0" err="1">
                <a:solidFill>
                  <a:srgbClr val="002060"/>
                </a:solidFill>
                <a:latin typeface="Calibri" panose="020F0502020204030204" pitchFamily="34" charset="0"/>
                <a:cs typeface="Calibri" panose="020F0502020204030204" pitchFamily="34" charset="0"/>
              </a:rPr>
              <a:t>nyuam</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uas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hais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ob</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hom</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lus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yuav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muaj</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teeb</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meem</a:t>
            </a:r>
            <a:r>
              <a:rPr lang="es-ES_tradnl" sz="2000" dirty="0">
                <a:solidFill>
                  <a:srgbClr val="002060"/>
                </a:solidFill>
                <a:latin typeface="Calibri" panose="020F0502020204030204" pitchFamily="34" charset="0"/>
                <a:cs typeface="Calibri" panose="020F0502020204030204" pitchFamily="34" charset="0"/>
              </a:rPr>
              <a:t> to </a:t>
            </a:r>
            <a:r>
              <a:rPr lang="es-ES_tradnl" sz="2000" dirty="0" err="1">
                <a:solidFill>
                  <a:srgbClr val="002060"/>
                </a:solidFill>
                <a:latin typeface="Calibri" panose="020F0502020204030204" pitchFamily="34" charset="0"/>
                <a:cs typeface="Calibri" panose="020F0502020204030204" pitchFamily="34" charset="0"/>
              </a:rPr>
              <a:t>taub</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txog</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kev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kawm</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ntawv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tshaj</a:t>
            </a:r>
            <a:r>
              <a:rPr lang="es-ES_tradnl" sz="2000" dirty="0">
                <a:solidFill>
                  <a:srgbClr val="002060"/>
                </a:solidFill>
                <a:latin typeface="Calibri" panose="020F0502020204030204" pitchFamily="34" charset="0"/>
                <a:cs typeface="Calibri" panose="020F0502020204030204" pitchFamily="34" charset="0"/>
              </a:rPr>
              <a:t> li </a:t>
            </a:r>
            <a:r>
              <a:rPr lang="es-ES_tradnl" sz="2000" dirty="0" err="1">
                <a:solidFill>
                  <a:srgbClr val="002060"/>
                </a:solidFill>
                <a:latin typeface="Calibri" panose="020F0502020204030204" pitchFamily="34" charset="0"/>
                <a:cs typeface="Calibri" panose="020F0502020204030204" pitchFamily="34" charset="0"/>
              </a:rPr>
              <a:t>cov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uas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kawm</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hauv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chav</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ib</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hom</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lus</a:t>
            </a:r>
            <a:r>
              <a:rPr lang="es-ES_tradnl" sz="2000" dirty="0">
                <a:solidFill>
                  <a:srgbClr val="002060"/>
                </a:solidFill>
                <a:latin typeface="Calibri" panose="020F0502020204030204" pitchFamily="34" charset="0"/>
                <a:cs typeface="Calibri" panose="020F0502020204030204" pitchFamily="34" charset="0"/>
              </a:rPr>
              <a:t> </a:t>
            </a:r>
            <a:r>
              <a:rPr lang="es-ES_tradnl" sz="2000" dirty="0" err="1">
                <a:solidFill>
                  <a:srgbClr val="002060"/>
                </a:solidFill>
                <a:latin typeface="Calibri" panose="020F0502020204030204" pitchFamily="34" charset="0"/>
                <a:cs typeface="Calibri" panose="020F0502020204030204" pitchFamily="34" charset="0"/>
              </a:rPr>
              <a:t>xwb</a:t>
            </a:r>
            <a:r>
              <a:rPr lang="es-ES_tradnl" sz="2000" dirty="0">
                <a:solidFill>
                  <a:srgbClr val="002060"/>
                </a:solidFill>
                <a:latin typeface="Calibri" panose="020F0502020204030204" pitchFamily="34" charset="0"/>
                <a:cs typeface="Calibri" panose="020F0502020204030204" pitchFamily="34" charset="0"/>
              </a:rPr>
              <a:t>.</a:t>
            </a:r>
            <a:br>
              <a:rPr lang="es-ES_tradnl" sz="2000" dirty="0">
                <a:solidFill>
                  <a:srgbClr val="002060"/>
                </a:solidFill>
                <a:latin typeface="Calibri" panose="020F0502020204030204" pitchFamily="34" charset="0"/>
                <a:cs typeface="Calibri" panose="020F0502020204030204" pitchFamily="34" charset="0"/>
              </a:rPr>
            </a:br>
            <a:endParaRPr lang="es-ES_tradnl" sz="2000" dirty="0">
              <a:solidFill>
                <a:srgbClr val="002060"/>
              </a:solidFill>
              <a:latin typeface="Calibri" panose="020F0502020204030204" pitchFamily="34" charset="0"/>
              <a:cs typeface="Calibri" panose="020F0502020204030204" pitchFamily="34" charset="0"/>
            </a:endParaRPr>
          </a:p>
          <a:p>
            <a:pPr marL="342900" indent="-342900">
              <a:buAutoNum type="alphaLcPeriod" startAt="2"/>
            </a:pPr>
            <a:r>
              <a:rPr lang="en-US" sz="2000" dirty="0" err="1">
                <a:solidFill>
                  <a:srgbClr val="002060"/>
                </a:solidFill>
                <a:latin typeface="Calibri" panose="020F0502020204030204" pitchFamily="34" charset="0"/>
                <a:cs typeface="Calibri" panose="020F0502020204030204" pitchFamily="34" charset="0"/>
              </a:rPr>
              <a:t>Yog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txhua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tias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to </a:t>
            </a:r>
            <a:br>
              <a:rPr lang="en-US" sz="2000" dirty="0">
                <a:solidFill>
                  <a:srgbClr val="002060"/>
                </a:solidFill>
                <a:latin typeface="Calibri" panose="020F0502020204030204" pitchFamily="34" charset="0"/>
                <a:cs typeface="Calibri" panose="020F0502020204030204" pitchFamily="34" charset="0"/>
              </a:rPr>
            </a:br>
            <a:r>
              <a:rPr lang="en-US" sz="2000" dirty="0" err="1">
                <a:solidFill>
                  <a:srgbClr val="002060"/>
                </a:solidFill>
                <a:latin typeface="Calibri" panose="020F0502020204030204" pitchFamily="34" charset="0"/>
                <a:cs typeface="Calibri" panose="020F0502020204030204" pitchFamily="34" charset="0"/>
              </a:rPr>
              <a:t>taub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tau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tib</a:t>
            </a:r>
            <a:r>
              <a:rPr lang="en-US" sz="2000" dirty="0">
                <a:solidFill>
                  <a:srgbClr val="002060"/>
                </a:solidFill>
                <a:latin typeface="Calibri" panose="020F0502020204030204" pitchFamily="34" charset="0"/>
                <a:cs typeface="Calibri" panose="020F0502020204030204" pitchFamily="34" charset="0"/>
              </a:rPr>
              <a:t> 2.</a:t>
            </a:r>
          </a:p>
        </p:txBody>
      </p:sp>
      <p:sp>
        <p:nvSpPr>
          <p:cNvPr id="6" name="Right Arrow 5">
            <a:hlinkClick r:id="rId2" action="ppaction://hlinksldjump"/>
            <a:extLst>
              <a:ext uri="{FF2B5EF4-FFF2-40B4-BE49-F238E27FC236}">
                <a16:creationId xmlns:a16="http://schemas.microsoft.com/office/drawing/2014/main" id="{074D3BBF-8361-F040-94EB-D5590CAF8635}"/>
              </a:ext>
            </a:extLst>
          </p:cNvPr>
          <p:cNvSpPr/>
          <p:nvPr/>
        </p:nvSpPr>
        <p:spPr>
          <a:xfrm>
            <a:off x="7162800" y="250510"/>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6 </a:t>
            </a:r>
          </a:p>
          <a:p>
            <a:pPr algn="ctr"/>
            <a:endParaRPr lang="en-US" b="1" dirty="0">
              <a:latin typeface="Calibri" panose="020F0502020204030204" pitchFamily="34" charset="0"/>
            </a:endParaRPr>
          </a:p>
        </p:txBody>
      </p:sp>
      <p:pic>
        <p:nvPicPr>
          <p:cNvPr id="7" name="Picture 6">
            <a:extLst>
              <a:ext uri="{FF2B5EF4-FFF2-40B4-BE49-F238E27FC236}">
                <a16:creationId xmlns:a16="http://schemas.microsoft.com/office/drawing/2014/main" id="{2146F744-3144-F34F-960D-6F5770D09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6565"/>
            <a:ext cx="943271" cy="718683"/>
          </a:xfrm>
          <a:prstGeom prst="rect">
            <a:avLst/>
          </a:prstGeom>
        </p:spPr>
      </p:pic>
    </p:spTree>
    <p:extLst>
      <p:ext uri="{BB962C8B-B14F-4D97-AF65-F5344CB8AC3E}">
        <p14:creationId xmlns:p14="http://schemas.microsoft.com/office/powerpoint/2010/main" val="38742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01685-241E-594F-89FF-DC8258FC66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27</a:t>
            </a:fld>
            <a:endParaRPr lang="en-US" dirty="0">
              <a:solidFill>
                <a:schemeClr val="bg1"/>
              </a:solidFill>
            </a:endParaRPr>
          </a:p>
        </p:txBody>
      </p:sp>
      <p:sp>
        <p:nvSpPr>
          <p:cNvPr id="3" name="TextBox 2">
            <a:extLst>
              <a:ext uri="{FF2B5EF4-FFF2-40B4-BE49-F238E27FC236}">
                <a16:creationId xmlns:a16="http://schemas.microsoft.com/office/drawing/2014/main" id="{6BFE6B8A-249A-E04F-AE2A-8C72DC6B51B4}"/>
              </a:ext>
            </a:extLst>
          </p:cNvPr>
          <p:cNvSpPr txBox="1">
            <a:spLocks/>
          </p:cNvSpPr>
          <p:nvPr/>
        </p:nvSpPr>
        <p:spPr>
          <a:xfrm>
            <a:off x="255587" y="836057"/>
            <a:ext cx="8001000" cy="1015663"/>
          </a:xfrm>
          <a:prstGeom prst="rect">
            <a:avLst/>
          </a:prstGeom>
          <a:noFill/>
        </p:spPr>
        <p:txBody>
          <a:bodyPr wrap="square" rtlCol="0">
            <a:spAutoFit/>
          </a:bodyPr>
          <a:lstStyle>
            <a:defPPr marR="0" lvl="0" algn="l" rtl="0">
              <a:lnSpc>
                <a:spcPct val="100000"/>
              </a:lnSpc>
              <a:spcBef>
                <a:spcPts val="0"/>
              </a:spcBef>
              <a:spcAft>
                <a:spcPts val="0"/>
              </a:spcAft>
              <a:defRPr lang="en-US"/>
            </a:defPPr>
            <a:lvl1pPr marR="0" lvl="0"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1pPr>
            <a:lvl2pPr marL="457200" marR="0" lvl="1"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2pPr>
            <a:lvl3pPr marL="914400" marR="0" lvl="2"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3pPr>
            <a:lvl4pPr marL="1371600" marR="0" lvl="3"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4pPr>
            <a:lvl5pPr marL="1828800" marR="0" lvl="4" algn="l" rtl="0" fontAlgn="base">
              <a:lnSpc>
                <a:spcPct val="100000"/>
              </a:lnSpc>
              <a:spcBef>
                <a:spcPct val="0"/>
              </a:spcBef>
              <a:spcAft>
                <a:spcPct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5pPr>
            <a:lvl6pPr marL="2286000" marR="0" lvl="5"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6pPr>
            <a:lvl7pPr marL="2743200" marR="0" lvl="6"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7pPr>
            <a:lvl8pPr marL="3200400" marR="0" lvl="7"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8pPr>
            <a:lvl9pPr marL="3657600" marR="0" lvl="8" algn="l" defTabSz="457200" rtl="0" eaLnBrk="1" latinLnBrk="0" hangingPunct="1">
              <a:lnSpc>
                <a:spcPct val="100000"/>
              </a:lnSpc>
              <a:spcBef>
                <a:spcPts val="0"/>
              </a:spcBef>
              <a:spcAft>
                <a:spcPts val="0"/>
              </a:spcAft>
              <a:buClr>
                <a:srgbClr val="000000"/>
              </a:buClr>
              <a:buFont typeface="Arial"/>
              <a:defRPr sz="2400" b="0" i="1" u="none" strike="noStrike" kern="1200" cap="none">
                <a:solidFill>
                  <a:schemeClr val="tx1"/>
                </a:solidFill>
                <a:latin typeface="Tahoma" charset="0"/>
                <a:ea typeface="ＭＳ Ｐゴシック" charset="0"/>
                <a:cs typeface="ＭＳ Ｐゴシック" charset="0"/>
                <a:sym typeface="Arial"/>
              </a:defRPr>
            </a:lvl9pPr>
          </a:lstStyle>
          <a:p>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Ib</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leej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niam</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los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sis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txiv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muaj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kev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txhawj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xeeb</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txog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nws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tus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tub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uas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muaj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teeb</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meem</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txog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txoj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kev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kawm</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ntawv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tsis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yooj</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yim</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Cov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lus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nug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nram</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qab</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no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yuav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yog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sob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lus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twg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uas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nws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siv</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tau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los</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000" i="0" dirty="0" err="1">
                <a:solidFill>
                  <a:srgbClr val="002060"/>
                </a:solidFill>
                <a:latin typeface="Calibri" panose="020F0502020204030204" pitchFamily="34" charset="0"/>
                <a:ea typeface="ＭＳ Ｐゴシック" pitchFamily="-112" charset="-128"/>
                <a:cs typeface="Calibri" panose="020F0502020204030204" pitchFamily="34" charset="0"/>
              </a:rPr>
              <a:t>nug</a:t>
            </a:r>
            <a:r>
              <a:rPr lang="en-US" sz="2000" i="0" dirty="0">
                <a:solidFill>
                  <a:srgbClr val="002060"/>
                </a:solidFill>
                <a:latin typeface="Calibri" panose="020F0502020204030204" pitchFamily="34" charset="0"/>
                <a:ea typeface="ＭＳ Ｐゴシック" pitchFamily="-112" charset="-128"/>
                <a:cs typeface="Calibri" panose="020F0502020204030204" pitchFamily="34" charset="0"/>
              </a:rPr>
              <a:t>?</a:t>
            </a:r>
            <a:endParaRPr lang="en-US" sz="2000" i="0" dirty="0">
              <a:solidFill>
                <a:srgbClr val="002060"/>
              </a:solidFill>
            </a:endParaRPr>
          </a:p>
        </p:txBody>
      </p:sp>
      <p:sp>
        <p:nvSpPr>
          <p:cNvPr id="4" name="Rectangle 3">
            <a:extLst>
              <a:ext uri="{FF2B5EF4-FFF2-40B4-BE49-F238E27FC236}">
                <a16:creationId xmlns:a16="http://schemas.microsoft.com/office/drawing/2014/main" id="{A81BD0E4-7E6D-FF45-A6B1-BAD6DC0C18F7}"/>
              </a:ext>
            </a:extLst>
          </p:cNvPr>
          <p:cNvSpPr/>
          <p:nvPr/>
        </p:nvSpPr>
        <p:spPr>
          <a:xfrm>
            <a:off x="1324271" y="96565"/>
            <a:ext cx="4327525" cy="461665"/>
          </a:xfrm>
          <a:prstGeom prst="rect">
            <a:avLst/>
          </a:prstGeom>
        </p:spPr>
        <p:txBody>
          <a:bodyPr wrap="square">
            <a:spAutoFit/>
          </a:bodyPr>
          <a:lstStyle/>
          <a:p>
            <a:pPr lvl="0"/>
            <a:r>
              <a:rPr lang="en-US" sz="2400" kern="1200" dirty="0" err="1">
                <a:solidFill>
                  <a:srgbClr val="002060"/>
                </a:solidFill>
                <a:latin typeface="Calibri" panose="020F0502020204030204" pitchFamily="34" charset="0"/>
                <a:ea typeface="ＭＳ Ｐゴシック" pitchFamily="-112" charset="-128"/>
                <a:cs typeface="Calibri" panose="020F0502020204030204" pitchFamily="34" charset="0"/>
              </a:rPr>
              <a:t>Piv</a:t>
            </a:r>
            <a:r>
              <a:rPr lang="en-US" sz="2400" kern="1200" dirty="0">
                <a:solidFill>
                  <a:srgbClr val="002060"/>
                </a:solidFill>
                <a:latin typeface="Calibri" panose="020F0502020204030204" pitchFamily="34" charset="0"/>
                <a:ea typeface="ＭＳ Ｐゴシック" pitchFamily="-112" charset="-128"/>
                <a:cs typeface="Calibri" panose="020F0502020204030204" pitchFamily="34" charset="0"/>
              </a:rPr>
              <a:t> </a:t>
            </a:r>
            <a:r>
              <a:rPr lang="en-US" sz="2400" kern="1200" dirty="0" err="1">
                <a:solidFill>
                  <a:srgbClr val="002060"/>
                </a:solidFill>
                <a:latin typeface="Calibri" panose="020F0502020204030204" pitchFamily="34" charset="0"/>
                <a:ea typeface="ＭＳ Ｐゴシック" pitchFamily="-112" charset="-128"/>
                <a:cs typeface="Calibri" panose="020F0502020204030204" pitchFamily="34" charset="0"/>
              </a:rPr>
              <a:t>Txiv</a:t>
            </a:r>
            <a:r>
              <a:rPr lang="en-US" sz="2400" kern="1200" dirty="0">
                <a:solidFill>
                  <a:srgbClr val="002060"/>
                </a:solidFill>
                <a:latin typeface="Calibri" panose="020F0502020204030204" pitchFamily="34" charset="0"/>
                <a:ea typeface="ＭＳ Ｐゴシック" pitchFamily="-112" charset="-128"/>
                <a:cs typeface="Calibri" panose="020F0502020204030204" pitchFamily="34" charset="0"/>
              </a:rPr>
              <a:t> #6</a:t>
            </a:r>
          </a:p>
        </p:txBody>
      </p:sp>
      <p:sp>
        <p:nvSpPr>
          <p:cNvPr id="5" name="TextBox 4">
            <a:extLst>
              <a:ext uri="{FF2B5EF4-FFF2-40B4-BE49-F238E27FC236}">
                <a16:creationId xmlns:a16="http://schemas.microsoft.com/office/drawing/2014/main" id="{C3CBA32F-EBC7-2F48-8B49-A9630118A289}"/>
              </a:ext>
            </a:extLst>
          </p:cNvPr>
          <p:cNvSpPr txBox="1"/>
          <p:nvPr/>
        </p:nvSpPr>
        <p:spPr>
          <a:xfrm>
            <a:off x="255587" y="1984956"/>
            <a:ext cx="8065931" cy="3170099"/>
          </a:xfrm>
          <a:prstGeom prst="rect">
            <a:avLst/>
          </a:prstGeom>
          <a:noFill/>
        </p:spPr>
        <p:txBody>
          <a:bodyPr wrap="square" rtlCol="0">
            <a:spAutoFit/>
          </a:bodyPr>
          <a:lstStyle/>
          <a:p>
            <a:pPr marL="457200" indent="-457200">
              <a:buClr>
                <a:srgbClr val="002060"/>
              </a:buClr>
              <a:buFont typeface="+mj-lt"/>
              <a:buAutoNum type="alphaLcParenR"/>
            </a:pPr>
            <a:r>
              <a:rPr lang="en-US" sz="2000" dirty="0" err="1">
                <a:solidFill>
                  <a:srgbClr val="002060"/>
                </a:solidFill>
                <a:latin typeface="Calibri" panose="020F0502020204030204" pitchFamily="34" charset="0"/>
                <a:cs typeface="Calibri" panose="020F0502020204030204" pitchFamily="34" charset="0"/>
              </a:rPr>
              <a:t>Ntawm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no, </a:t>
            </a:r>
            <a:r>
              <a:rPr lang="en-US" sz="2000" dirty="0" err="1">
                <a:solidFill>
                  <a:srgbClr val="002060"/>
                </a:solidFill>
                <a:latin typeface="Calibri" panose="020F0502020204030204" pitchFamily="34" charset="0"/>
                <a:cs typeface="Calibri" panose="020F0502020204030204" pitchFamily="34" charset="0"/>
              </a:rPr>
              <a:t>muaj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dab </a:t>
            </a:r>
            <a:r>
              <a:rPr lang="en-US" sz="2000" dirty="0" err="1">
                <a:solidFill>
                  <a:srgbClr val="002060"/>
                </a:solidFill>
                <a:latin typeface="Calibri" panose="020F0502020204030204" pitchFamily="34" charset="0"/>
                <a:cs typeface="Calibri" panose="020F0502020204030204" pitchFamily="34" charset="0"/>
              </a:rPr>
              <a:t>tsi</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thiab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pub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tsis</a:t>
            </a:r>
            <a:r>
              <a:rPr lang="en-US" sz="2000" dirty="0">
                <a:solidFill>
                  <a:srgbClr val="002060"/>
                </a:solidFill>
                <a:latin typeface="Calibri" panose="020F0502020204030204" pitchFamily="34" charset="0"/>
                <a:cs typeface="Calibri" panose="020F0502020204030204" pitchFamily="34" charset="0"/>
              </a:rPr>
              <a:t> tau </a:t>
            </a:r>
            <a:r>
              <a:rPr lang="en-US" sz="2000" dirty="0" err="1">
                <a:solidFill>
                  <a:srgbClr val="002060"/>
                </a:solidFill>
                <a:latin typeface="Calibri" panose="020F0502020204030204" pitchFamily="34" charset="0"/>
                <a:cs typeface="Calibri" panose="020F0502020204030204" pitchFamily="34" charset="0"/>
              </a:rPr>
              <a:t>yog</a:t>
            </a:r>
            <a:r>
              <a:rPr lang="en-US" sz="2000" dirty="0">
                <a:solidFill>
                  <a:srgbClr val="002060"/>
                </a:solidFill>
                <a:latin typeface="Calibri" panose="020F0502020204030204" pitchFamily="34" charset="0"/>
                <a:cs typeface="Calibri" panose="020F0502020204030204" pitchFamily="34" charset="0"/>
              </a:rPr>
              <a:t> dab </a:t>
            </a:r>
            <a:r>
              <a:rPr lang="en-US" sz="2000" dirty="0" err="1">
                <a:solidFill>
                  <a:srgbClr val="002060"/>
                </a:solidFill>
                <a:latin typeface="Calibri" panose="020F0502020204030204" pitchFamily="34" charset="0"/>
                <a:cs typeface="Calibri" panose="020F0502020204030204" pitchFamily="34" charset="0"/>
              </a:rPr>
              <a:t>tsi</a:t>
            </a:r>
            <a:r>
              <a:rPr lang="en-US" sz="2000" dirty="0">
                <a:solidFill>
                  <a:srgbClr val="002060"/>
                </a:solidFill>
                <a:latin typeface="Calibri" panose="020F0502020204030204" pitchFamily="34" charset="0"/>
                <a:cs typeface="Calibri" panose="020F0502020204030204" pitchFamily="34" charset="0"/>
              </a:rPr>
              <a:t>?</a:t>
            </a:r>
          </a:p>
          <a:p>
            <a:pPr marL="457200" indent="-457200">
              <a:buClr>
                <a:srgbClr val="002060"/>
              </a:buClr>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457200" indent="-457200">
              <a:buClr>
                <a:srgbClr val="002060"/>
              </a:buClr>
              <a:buFont typeface="+mj-lt"/>
              <a:buAutoNum type="alphaLcParenR"/>
            </a:pPr>
            <a:r>
              <a:rPr lang="en-US" sz="2000" dirty="0" err="1">
                <a:solidFill>
                  <a:srgbClr val="002060"/>
                </a:solidFill>
                <a:latin typeface="Calibri" panose="020F0502020204030204" pitchFamily="34" charset="0"/>
                <a:cs typeface="Calibri" panose="020F0502020204030204" pitchFamily="34" charset="0"/>
              </a:rPr>
              <a:t>Koj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dab </a:t>
            </a:r>
            <a:r>
              <a:rPr lang="en-US" sz="2000" dirty="0" err="1">
                <a:solidFill>
                  <a:srgbClr val="002060"/>
                </a:solidFill>
                <a:latin typeface="Calibri" panose="020F0502020204030204" pitchFamily="34" charset="0"/>
                <a:cs typeface="Calibri" panose="020F0502020204030204" pitchFamily="34" charset="0"/>
              </a:rPr>
              <a:t>tsi</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txhawb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kuv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thiab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a:t>
            </a:r>
          </a:p>
          <a:p>
            <a:pPr marL="457200" indent="-457200">
              <a:buClr>
                <a:srgbClr val="002060"/>
              </a:buClr>
              <a:buFont typeface="+mj-lt"/>
              <a:buAutoNum type="alphaLcParenR"/>
            </a:pPr>
            <a:endParaRPr lang="en-US" sz="2000" dirty="0">
              <a:solidFill>
                <a:srgbClr val="002060"/>
              </a:solidFill>
              <a:latin typeface="Calibri" panose="020F0502020204030204" pitchFamily="34" charset="0"/>
              <a:cs typeface="Calibri" panose="020F0502020204030204" pitchFamily="34" charset="0"/>
            </a:endParaRPr>
          </a:p>
          <a:p>
            <a:pPr marL="457200" indent="-457200">
              <a:buClr>
                <a:srgbClr val="002060"/>
              </a:buClr>
              <a:buFont typeface="+mj-lt"/>
              <a:buAutoNum type="alphaLcParenR"/>
            </a:pPr>
            <a:r>
              <a:rPr lang="en-US" sz="2000" dirty="0" err="1">
                <a:solidFill>
                  <a:srgbClr val="002060"/>
                </a:solidFill>
                <a:latin typeface="Calibri" panose="020F0502020204030204" pitchFamily="34" charset="0"/>
                <a:cs typeface="Calibri" panose="020F0502020204030204" pitchFamily="34" charset="0"/>
              </a:rPr>
              <a:t>Kuv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txhawb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kuv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li </a:t>
            </a:r>
            <a:r>
              <a:rPr lang="en-US" sz="2000" dirty="0" err="1">
                <a:solidFill>
                  <a:srgbClr val="002060"/>
                </a:solidFill>
                <a:latin typeface="Calibri" panose="020F0502020204030204" pitchFamily="34" charset="0"/>
                <a:cs typeface="Calibri" panose="020F0502020204030204" pitchFamily="34" charset="0"/>
              </a:rPr>
              <a:t>cas</a:t>
            </a:r>
            <a:r>
              <a:rPr lang="en-US" sz="2000" dirty="0">
                <a:solidFill>
                  <a:srgbClr val="002060"/>
                </a:solidFill>
                <a:latin typeface="Calibri" panose="020F0502020204030204" pitchFamily="34" charset="0"/>
                <a:cs typeface="Calibri" panose="020F0502020204030204" pitchFamily="34" charset="0"/>
              </a:rPr>
              <a:t> tom </a:t>
            </a:r>
            <a:r>
              <a:rPr lang="en-US" sz="2000" dirty="0" err="1">
                <a:solidFill>
                  <a:srgbClr val="002060"/>
                </a:solidFill>
                <a:latin typeface="Calibri" panose="020F0502020204030204" pitchFamily="34" charset="0"/>
                <a:cs typeface="Calibri" panose="020F0502020204030204" pitchFamily="34" charset="0"/>
              </a:rPr>
              <a:t>vaj</a:t>
            </a:r>
            <a:r>
              <a:rPr lang="en-US" sz="2000" dirty="0">
                <a:solidFill>
                  <a:srgbClr val="002060"/>
                </a:solidFill>
                <a:latin typeface="Calibri" panose="020F0502020204030204" pitchFamily="34" charset="0"/>
                <a:cs typeface="Calibri" panose="020F0502020204030204" pitchFamily="34" charset="0"/>
              </a:rPr>
              <a:t> tom </a:t>
            </a:r>
            <a:r>
              <a:rPr lang="en-US" sz="2000" dirty="0" err="1">
                <a:solidFill>
                  <a:srgbClr val="002060"/>
                </a:solidFill>
                <a:latin typeface="Calibri" panose="020F0502020204030204" pitchFamily="34" charset="0"/>
                <a:cs typeface="Calibri" panose="020F0502020204030204" pitchFamily="34" charset="0"/>
              </a:rPr>
              <a:t>tsev</a:t>
            </a:r>
            <a:r>
              <a:rPr lang="en-US" sz="2000" dirty="0">
                <a:solidFill>
                  <a:srgbClr val="002060"/>
                </a:solidFill>
                <a:latin typeface="Calibri" panose="020F0502020204030204" pitchFamily="34" charset="0"/>
                <a:cs typeface="Calibri" panose="020F0502020204030204" pitchFamily="34" charset="0"/>
              </a:rPr>
              <a:t>?</a:t>
            </a:r>
          </a:p>
          <a:p>
            <a:pPr>
              <a:buClr>
                <a:srgbClr val="002060"/>
              </a:buClr>
            </a:pPr>
            <a:r>
              <a:rPr lang="en-US" sz="2000" dirty="0">
                <a:solidFill>
                  <a:srgbClr val="002060"/>
                </a:solidFill>
                <a:latin typeface="Calibri" panose="020F0502020204030204" pitchFamily="34" charset="0"/>
                <a:cs typeface="Calibri" panose="020F0502020204030204" pitchFamily="34" charset="0"/>
              </a:rPr>
              <a:t> </a:t>
            </a:r>
            <a:endParaRPr lang="en-US" sz="2000" dirty="0">
              <a:solidFill>
                <a:srgbClr val="002060"/>
              </a:solidFill>
              <a:latin typeface="Calibri" panose="020F0502020204030204" pitchFamily="34" charset="0"/>
              <a:ea typeface="ＭＳ Ｐゴシック" pitchFamily="-112" charset="-128"/>
              <a:cs typeface="Calibri" panose="020F0502020204030204" pitchFamily="34" charset="0"/>
            </a:endParaRPr>
          </a:p>
          <a:p>
            <a:pPr marL="342900" indent="-342900">
              <a:buAutoNum type="alphaLcPeriod"/>
            </a:pPr>
            <a:endParaRPr lang="en-US" sz="2000"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2146F744-3144-F34F-960D-6F5770D09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565"/>
            <a:ext cx="943271" cy="718683"/>
          </a:xfrm>
          <a:prstGeom prst="rect">
            <a:avLst/>
          </a:prstGeom>
        </p:spPr>
      </p:pic>
    </p:spTree>
    <p:extLst>
      <p:ext uri="{BB962C8B-B14F-4D97-AF65-F5344CB8AC3E}">
        <p14:creationId xmlns:p14="http://schemas.microsoft.com/office/powerpoint/2010/main" val="13786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0EE399-B7BE-004B-B3A8-40C2520D9A8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28</a:t>
            </a:fld>
            <a:endParaRPr lang="en-US">
              <a:solidFill>
                <a:schemeClr val="bg1"/>
              </a:solidFill>
            </a:endParaRPr>
          </a:p>
        </p:txBody>
      </p:sp>
      <p:grpSp>
        <p:nvGrpSpPr>
          <p:cNvPr id="4" name="Group 3">
            <a:extLst>
              <a:ext uri="{FF2B5EF4-FFF2-40B4-BE49-F238E27FC236}">
                <a16:creationId xmlns:a16="http://schemas.microsoft.com/office/drawing/2014/main" id="{C2FBFFF9-6F6B-9749-A10A-BD26DD39490E}"/>
              </a:ext>
            </a:extLst>
          </p:cNvPr>
          <p:cNvGrpSpPr/>
          <p:nvPr/>
        </p:nvGrpSpPr>
        <p:grpSpPr>
          <a:xfrm>
            <a:off x="2619375" y="1047750"/>
            <a:ext cx="4014254" cy="3063389"/>
            <a:chOff x="2819400" y="1047750"/>
            <a:chExt cx="4014254" cy="3063389"/>
          </a:xfrm>
        </p:grpSpPr>
        <p:pic>
          <p:nvPicPr>
            <p:cNvPr id="5" name="Picture 17">
              <a:extLst>
                <a:ext uri="{FF2B5EF4-FFF2-40B4-BE49-F238E27FC236}">
                  <a16:creationId xmlns:a16="http://schemas.microsoft.com/office/drawing/2014/main" id="{B7967B85-E4CD-1E41-BF56-A80D0603A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18C1129F-6CFE-9D4F-9E2C-B2EAAC0121E6}"/>
                </a:ext>
              </a:extLst>
            </p:cNvPr>
            <p:cNvSpPr/>
            <p:nvPr/>
          </p:nvSpPr>
          <p:spPr>
            <a:xfrm>
              <a:off x="6079922" y="3926473"/>
              <a:ext cx="753732" cy="184666"/>
            </a:xfrm>
            <a:prstGeom prst="rect">
              <a:avLst/>
            </a:prstGeom>
            <a:ln>
              <a:solidFill>
                <a:schemeClr val="bg1"/>
              </a:solidFill>
            </a:ln>
          </p:spPr>
          <p:txBody>
            <a:bodyPr wrap="none">
              <a:spAutoFit/>
            </a:bodyPr>
            <a:lstStyle/>
            <a:p>
              <a:r>
                <a:rPr lang="en-US" sz="600" dirty="0">
                  <a:latin typeface="Arial" panose="020B0604020202020204" pitchFamily="34" charset="0"/>
                  <a:cs typeface="Arial" panose="020B0604020202020204" pitchFamily="34" charset="0"/>
                </a:rPr>
                <a:t>Phillipmartin.info</a:t>
              </a:r>
            </a:p>
          </p:txBody>
        </p:sp>
      </p:grpSp>
    </p:spTree>
    <p:extLst>
      <p:ext uri="{BB962C8B-B14F-4D97-AF65-F5344CB8AC3E}">
        <p14:creationId xmlns:p14="http://schemas.microsoft.com/office/powerpoint/2010/main" val="76320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E91795-6179-9740-94B5-78F0F19DF8D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29</a:t>
            </a:fld>
            <a:endParaRPr lang="en-US">
              <a:solidFill>
                <a:schemeClr val="bg1"/>
              </a:solidFill>
            </a:endParaRPr>
          </a:p>
        </p:txBody>
      </p:sp>
      <p:sp>
        <p:nvSpPr>
          <p:cNvPr id="3" name="Text Placeholder 2">
            <a:extLst>
              <a:ext uri="{FF2B5EF4-FFF2-40B4-BE49-F238E27FC236}">
                <a16:creationId xmlns:a16="http://schemas.microsoft.com/office/drawing/2014/main" id="{025236DF-B88B-1544-8F27-FFF358B01714}"/>
              </a:ext>
            </a:extLst>
          </p:cNvPr>
          <p:cNvSpPr txBox="1">
            <a:spLocks/>
          </p:cNvSpPr>
          <p:nvPr/>
        </p:nvSpPr>
        <p:spPr>
          <a:xfrm>
            <a:off x="231372" y="638175"/>
            <a:ext cx="8449920" cy="9144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hnov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to </a:t>
            </a:r>
            <a:r>
              <a:rPr lang="en-US" sz="2400" dirty="0" err="1">
                <a:solidFill>
                  <a:srgbClr val="002060"/>
                </a:solidFill>
                <a:latin typeface="Calibri" panose="020F0502020204030204" pitchFamily="34" charset="0"/>
                <a:cs typeface="Calibri" panose="020F0502020204030204" pitchFamily="34" charset="0"/>
              </a:rPr>
              <a:t>taub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nyuaj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ob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a:t>
            </a:r>
            <a:r>
              <a:rPr lang="en-US" sz="24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70C75411-7A38-F742-9173-BFAE0AF6DB95}"/>
              </a:ext>
            </a:extLst>
          </p:cNvPr>
          <p:cNvSpPr txBox="1"/>
          <p:nvPr/>
        </p:nvSpPr>
        <p:spPr>
          <a:xfrm>
            <a:off x="1562100" y="1619428"/>
            <a:ext cx="7114692" cy="2677656"/>
          </a:xfrm>
          <a:prstGeom prst="rect">
            <a:avLst/>
          </a:prstGeom>
          <a:noFill/>
        </p:spPr>
        <p:txBody>
          <a:bodyPr wrap="square" rtlCol="0">
            <a:spAutoFit/>
          </a:bodyPr>
          <a:lstStyle/>
          <a:p>
            <a:r>
              <a:rPr lang="en-US" sz="2400" dirty="0" err="1">
                <a:solidFill>
                  <a:srgbClr val="C00000"/>
                </a:solidFill>
                <a:latin typeface="Calibri" panose="020F0502020204030204" pitchFamily="34" charset="0"/>
                <a:cs typeface="Calibri" panose="020F0502020204030204" pitchFamily="34" charset="0"/>
              </a:rPr>
              <a:t>Tej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zaum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cov</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sis </a:t>
            </a:r>
            <a:r>
              <a:rPr lang="en-US" sz="2400" dirty="0" err="1">
                <a:solidFill>
                  <a:srgbClr val="C00000"/>
                </a:solidFill>
                <a:latin typeface="Calibri" panose="020F0502020204030204" pitchFamily="34" charset="0"/>
                <a:cs typeface="Calibri" panose="020F0502020204030204" pitchFamily="34" charset="0"/>
              </a:rPr>
              <a:t>lawd</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no </a:t>
            </a:r>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tiam</a:t>
            </a:r>
            <a:r>
              <a:rPr lang="en-US" sz="2400" dirty="0">
                <a:solidFill>
                  <a:srgbClr val="C00000"/>
                </a:solidFill>
                <a:latin typeface="Calibri" panose="020F0502020204030204" pitchFamily="34" charset="0"/>
                <a:cs typeface="Calibri" panose="020F0502020204030204" pitchFamily="34" charset="0"/>
              </a:rPr>
              <a:t> sis mas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qho</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txhua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taug</a:t>
            </a:r>
            <a:r>
              <a:rPr lang="en-US" sz="2400" dirty="0">
                <a:solidFill>
                  <a:srgbClr val="C00000"/>
                </a:solidFill>
                <a:latin typeface="Calibri" panose="020F0502020204030204" pitchFamily="34" charset="0"/>
                <a:cs typeface="Calibri" panose="020F0502020204030204" pitchFamily="34" charset="0"/>
              </a:rPr>
              <a:t> mus.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ces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txawj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no </a:t>
            </a:r>
            <a:r>
              <a:rPr lang="en-US" sz="2400" dirty="0" err="1">
                <a:solidFill>
                  <a:srgbClr val="C00000"/>
                </a:solidFill>
                <a:latin typeface="Calibri" panose="020F0502020204030204" pitchFamily="34" charset="0"/>
                <a:cs typeface="Calibri" panose="020F0502020204030204" pitchFamily="34" charset="0"/>
              </a:rPr>
              <a:t>cais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raws</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lawm</a:t>
            </a:r>
            <a:r>
              <a:rPr lang="en-US" sz="2400" dirty="0">
                <a:solidFill>
                  <a:srgbClr val="C0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04F3C850-F451-8649-BBD4-DD0D2E669FB9}"/>
              </a:ext>
            </a:extLst>
          </p:cNvPr>
          <p:cNvSpPr txBox="1"/>
          <p:nvPr/>
        </p:nvSpPr>
        <p:spPr>
          <a:xfrm>
            <a:off x="128585" y="4660996"/>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sp>
        <p:nvSpPr>
          <p:cNvPr id="11" name="TextBox 10">
            <a:extLst>
              <a:ext uri="{FF2B5EF4-FFF2-40B4-BE49-F238E27FC236}">
                <a16:creationId xmlns:a16="http://schemas.microsoft.com/office/drawing/2014/main" id="{77C9B8B7-6EB4-4D48-A1B5-9200421C9628}"/>
              </a:ext>
            </a:extLst>
          </p:cNvPr>
          <p:cNvSpPr txBox="1"/>
          <p:nvPr/>
        </p:nvSpPr>
        <p:spPr>
          <a:xfrm>
            <a:off x="446637" y="2496591"/>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9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3</a:t>
            </a:fld>
            <a:endParaRPr>
              <a:solidFill>
                <a:schemeClr val="lt1"/>
              </a:solidFill>
            </a:endParaRPr>
          </a:p>
        </p:txBody>
      </p:sp>
      <p:sp>
        <p:nvSpPr>
          <p:cNvPr id="221" name="Google Shape;221;p27"/>
          <p:cNvSpPr txBox="1">
            <a:spLocks noGrp="1"/>
          </p:cNvSpPr>
          <p:nvPr>
            <p:ph type="body" idx="4294967295"/>
          </p:nvPr>
        </p:nvSpPr>
        <p:spPr>
          <a:xfrm>
            <a:off x="76200" y="1713230"/>
            <a:ext cx="8759190" cy="2197100"/>
          </a:xfrm>
          <a:prstGeom prst="rect">
            <a:avLst/>
          </a:prstGeom>
          <a:noFill/>
          <a:ln>
            <a:noFill/>
          </a:ln>
        </p:spPr>
        <p:txBody>
          <a:bodyPr spcFirstLastPara="1" wrap="square" lIns="91425" tIns="45700" rIns="91425" bIns="45700" anchor="t" anchorCtr="0">
            <a:noAutofit/>
          </a:bodyPr>
          <a:lstStyle/>
          <a:p>
            <a:pPr marL="274320" lvl="0" indent="-274320" algn="l" rtl="0">
              <a:lnSpc>
                <a:spcPct val="100000"/>
              </a:lnSpc>
              <a:spcBef>
                <a:spcPts val="0"/>
              </a:spcBef>
              <a:spcAft>
                <a:spcPts val="0"/>
              </a:spcAft>
              <a:buSzPts val="1680"/>
              <a:buChar char="•"/>
            </a:pPr>
            <a:r>
              <a:rPr lang="en-US" sz="2700" dirty="0" err="1">
                <a:solidFill>
                  <a:srgbClr val="002060"/>
                </a:solidFill>
              </a:rPr>
              <a:t>Qhia</a:t>
            </a:r>
            <a:r>
              <a:rPr lang="en-US" sz="2700" dirty="0">
                <a:solidFill>
                  <a:srgbClr val="002060"/>
                </a:solidFill>
              </a:rPr>
              <a:t> </a:t>
            </a:r>
            <a:r>
              <a:rPr lang="en-US" sz="2700" dirty="0" err="1">
                <a:solidFill>
                  <a:srgbClr val="002060"/>
                </a:solidFill>
              </a:rPr>
              <a:t>koj</a:t>
            </a:r>
            <a:r>
              <a:rPr lang="en-US" sz="2700" dirty="0">
                <a:solidFill>
                  <a:srgbClr val="002060"/>
                </a:solidFill>
              </a:rPr>
              <a:t> </a:t>
            </a:r>
            <a:r>
              <a:rPr lang="en-US" sz="2700" dirty="0" err="1">
                <a:solidFill>
                  <a:srgbClr val="002060"/>
                </a:solidFill>
              </a:rPr>
              <a:t>lub</a:t>
            </a:r>
            <a:r>
              <a:rPr lang="en-US" sz="2700" dirty="0">
                <a:solidFill>
                  <a:srgbClr val="002060"/>
                </a:solidFill>
              </a:rPr>
              <a:t> </a:t>
            </a:r>
            <a:r>
              <a:rPr lang="en-US" sz="2700" dirty="0" err="1">
                <a:solidFill>
                  <a:srgbClr val="002060"/>
                </a:solidFill>
              </a:rPr>
              <a:t>npe</a:t>
            </a:r>
            <a:endParaRPr sz="2700" dirty="0">
              <a:solidFill>
                <a:srgbClr val="002060"/>
              </a:solidFill>
            </a:endParaRPr>
          </a:p>
          <a:p>
            <a:pPr marL="274320" lvl="0" indent="-274320" algn="l" rtl="0">
              <a:lnSpc>
                <a:spcPct val="100000"/>
              </a:lnSpc>
              <a:spcBef>
                <a:spcPts val="600"/>
              </a:spcBef>
              <a:spcAft>
                <a:spcPts val="0"/>
              </a:spcAft>
              <a:buSzPts val="1680"/>
              <a:buChar char="•"/>
            </a:pPr>
            <a:r>
              <a:rPr lang="en-US" sz="2700" dirty="0" err="1">
                <a:solidFill>
                  <a:srgbClr val="002060"/>
                </a:solidFill>
              </a:rPr>
              <a:t>Muaj</a:t>
            </a:r>
            <a:r>
              <a:rPr lang="en-US" sz="2700" dirty="0">
                <a:solidFill>
                  <a:srgbClr val="002060"/>
                </a:solidFill>
              </a:rPr>
              <a:t> pes </a:t>
            </a:r>
            <a:r>
              <a:rPr lang="en-US" sz="2700" dirty="0" err="1">
                <a:solidFill>
                  <a:srgbClr val="002060"/>
                </a:solidFill>
              </a:rPr>
              <a:t>tsawg</a:t>
            </a:r>
            <a:r>
              <a:rPr lang="en-US" sz="2700" dirty="0">
                <a:solidFill>
                  <a:srgbClr val="002060"/>
                </a:solidFill>
              </a:rPr>
              <a:t> </a:t>
            </a:r>
            <a:r>
              <a:rPr lang="en-US" sz="2700" dirty="0" err="1">
                <a:solidFill>
                  <a:srgbClr val="002060"/>
                </a:solidFill>
              </a:rPr>
              <a:t>tus</a:t>
            </a:r>
            <a:r>
              <a:rPr lang="en-US" sz="2700" dirty="0">
                <a:solidFill>
                  <a:srgbClr val="002060"/>
                </a:solidFill>
              </a:rPr>
              <a:t> me </a:t>
            </a:r>
            <a:r>
              <a:rPr lang="en-US" sz="2700" dirty="0" err="1">
                <a:solidFill>
                  <a:srgbClr val="002060"/>
                </a:solidFill>
              </a:rPr>
              <a:t>nyuam</a:t>
            </a:r>
            <a:r>
              <a:rPr lang="en-US" sz="2700" dirty="0">
                <a:solidFill>
                  <a:srgbClr val="002060"/>
                </a:solidFill>
              </a:rPr>
              <a:t> </a:t>
            </a:r>
            <a:r>
              <a:rPr lang="en-US" sz="2700" dirty="0" err="1">
                <a:solidFill>
                  <a:srgbClr val="002060"/>
                </a:solidFill>
              </a:rPr>
              <a:t>thiab</a:t>
            </a:r>
            <a:r>
              <a:rPr lang="en-US" sz="2700" dirty="0">
                <a:solidFill>
                  <a:srgbClr val="002060"/>
                </a:solidFill>
              </a:rPr>
              <a:t> </a:t>
            </a:r>
            <a:r>
              <a:rPr lang="en-US" sz="2700" dirty="0" err="1">
                <a:solidFill>
                  <a:srgbClr val="002060"/>
                </a:solidFill>
              </a:rPr>
              <a:t>lawv</a:t>
            </a:r>
            <a:r>
              <a:rPr lang="en-US" sz="2700" dirty="0">
                <a:solidFill>
                  <a:srgbClr val="002060"/>
                </a:solidFill>
              </a:rPr>
              <a:t> </a:t>
            </a:r>
            <a:r>
              <a:rPr lang="en-US" sz="2700" dirty="0" err="1">
                <a:solidFill>
                  <a:srgbClr val="002060"/>
                </a:solidFill>
              </a:rPr>
              <a:t>hnub</a:t>
            </a:r>
            <a:r>
              <a:rPr lang="en-US" sz="2700" dirty="0">
                <a:solidFill>
                  <a:srgbClr val="002060"/>
                </a:solidFill>
              </a:rPr>
              <a:t> </a:t>
            </a:r>
            <a:r>
              <a:rPr lang="en-US" sz="2700" dirty="0" err="1">
                <a:solidFill>
                  <a:srgbClr val="002060"/>
                </a:solidFill>
              </a:rPr>
              <a:t>nyoog</a:t>
            </a:r>
            <a:r>
              <a:rPr lang="en-US" sz="2700" dirty="0">
                <a:solidFill>
                  <a:srgbClr val="002060"/>
                </a:solidFill>
              </a:rPr>
              <a:t> li </a:t>
            </a:r>
            <a:r>
              <a:rPr lang="en-US" sz="2700" dirty="0" err="1">
                <a:solidFill>
                  <a:srgbClr val="002060"/>
                </a:solidFill>
              </a:rPr>
              <a:t>cas</a:t>
            </a:r>
            <a:endParaRPr sz="2700" dirty="0">
              <a:solidFill>
                <a:srgbClr val="002060"/>
              </a:solidFill>
            </a:endParaRPr>
          </a:p>
          <a:p>
            <a:pPr marL="274320" lvl="0" indent="-274320" algn="l" rtl="0">
              <a:lnSpc>
                <a:spcPct val="100000"/>
              </a:lnSpc>
              <a:spcBef>
                <a:spcPts val="600"/>
              </a:spcBef>
              <a:spcAft>
                <a:spcPts val="0"/>
              </a:spcAft>
              <a:buSzPts val="1680"/>
              <a:buChar char="•"/>
            </a:pPr>
            <a:r>
              <a:rPr lang="en-US" sz="2700" dirty="0" err="1">
                <a:solidFill>
                  <a:srgbClr val="002060"/>
                </a:solidFill>
              </a:rPr>
              <a:t>Cov</a:t>
            </a:r>
            <a:r>
              <a:rPr lang="en-US" sz="2700" dirty="0">
                <a:solidFill>
                  <a:srgbClr val="002060"/>
                </a:solidFill>
              </a:rPr>
              <a:t> me </a:t>
            </a:r>
            <a:r>
              <a:rPr lang="en-US" sz="2700" dirty="0" err="1">
                <a:solidFill>
                  <a:srgbClr val="002060"/>
                </a:solidFill>
              </a:rPr>
              <a:t>nyuam</a:t>
            </a:r>
            <a:r>
              <a:rPr lang="en-US" sz="2700" dirty="0">
                <a:solidFill>
                  <a:srgbClr val="002060"/>
                </a:solidFill>
              </a:rPr>
              <a:t> </a:t>
            </a:r>
            <a:r>
              <a:rPr lang="en-US" sz="2700" dirty="0" err="1">
                <a:solidFill>
                  <a:srgbClr val="002060"/>
                </a:solidFill>
              </a:rPr>
              <a:t>lub</a:t>
            </a:r>
            <a:r>
              <a:rPr lang="en-US" sz="2700" dirty="0">
                <a:solidFill>
                  <a:srgbClr val="002060"/>
                </a:solidFill>
              </a:rPr>
              <a:t> </a:t>
            </a:r>
            <a:r>
              <a:rPr lang="en-US" sz="2700" dirty="0" err="1">
                <a:solidFill>
                  <a:srgbClr val="002060"/>
                </a:solidFill>
              </a:rPr>
              <a:t>tsev</a:t>
            </a:r>
            <a:r>
              <a:rPr lang="en-US" sz="2700" dirty="0">
                <a:solidFill>
                  <a:srgbClr val="002060"/>
                </a:solidFill>
              </a:rPr>
              <a:t> </a:t>
            </a:r>
            <a:r>
              <a:rPr lang="en-US" sz="2700" dirty="0" err="1">
                <a:solidFill>
                  <a:srgbClr val="002060"/>
                </a:solidFill>
              </a:rPr>
              <a:t>kawm</a:t>
            </a:r>
            <a:r>
              <a:rPr lang="en-US" sz="2700" dirty="0">
                <a:solidFill>
                  <a:srgbClr val="002060"/>
                </a:solidFill>
              </a:rPr>
              <a:t> </a:t>
            </a:r>
            <a:r>
              <a:rPr lang="en-US" sz="2700" dirty="0" err="1">
                <a:solidFill>
                  <a:srgbClr val="002060"/>
                </a:solidFill>
              </a:rPr>
              <a:t>ntawv</a:t>
            </a:r>
            <a:endParaRPr sz="2700" dirty="0">
              <a:solidFill>
                <a:srgbClr val="002060"/>
              </a:solidFill>
            </a:endParaRPr>
          </a:p>
          <a:p>
            <a:pPr marL="274320" lvl="0" indent="-274320" algn="l" rtl="0">
              <a:lnSpc>
                <a:spcPct val="100000"/>
              </a:lnSpc>
              <a:spcBef>
                <a:spcPts val="600"/>
              </a:spcBef>
              <a:spcAft>
                <a:spcPts val="0"/>
              </a:spcAft>
              <a:buSzPts val="1680"/>
              <a:buChar char="•"/>
            </a:pPr>
            <a:r>
              <a:rPr lang="en-US" sz="2700" dirty="0" err="1">
                <a:solidFill>
                  <a:srgbClr val="002060"/>
                </a:solidFill>
              </a:rPr>
              <a:t>Hom</a:t>
            </a:r>
            <a:r>
              <a:rPr lang="en-US" sz="2700" dirty="0">
                <a:solidFill>
                  <a:srgbClr val="002060"/>
                </a:solidFill>
              </a:rPr>
              <a:t> </a:t>
            </a:r>
            <a:r>
              <a:rPr lang="en-US" sz="2700" dirty="0" err="1">
                <a:solidFill>
                  <a:srgbClr val="002060"/>
                </a:solidFill>
              </a:rPr>
              <a:t>lus</a:t>
            </a:r>
            <a:r>
              <a:rPr lang="en-US" sz="2700" dirty="0">
                <a:solidFill>
                  <a:srgbClr val="002060"/>
                </a:solidFill>
              </a:rPr>
              <a:t> </a:t>
            </a:r>
            <a:r>
              <a:rPr lang="en-US" sz="2700" dirty="0" err="1">
                <a:solidFill>
                  <a:srgbClr val="002060"/>
                </a:solidFill>
              </a:rPr>
              <a:t>koj</a:t>
            </a:r>
            <a:r>
              <a:rPr lang="en-US" sz="2700" dirty="0">
                <a:solidFill>
                  <a:srgbClr val="002060"/>
                </a:solidFill>
              </a:rPr>
              <a:t> </a:t>
            </a:r>
            <a:r>
              <a:rPr lang="en-US" sz="2700" dirty="0" err="1">
                <a:solidFill>
                  <a:srgbClr val="002060"/>
                </a:solidFill>
              </a:rPr>
              <a:t>tsev</a:t>
            </a:r>
            <a:r>
              <a:rPr lang="en-US" sz="2700" dirty="0">
                <a:solidFill>
                  <a:srgbClr val="002060"/>
                </a:solidFill>
              </a:rPr>
              <a:t> </a:t>
            </a:r>
            <a:r>
              <a:rPr lang="en-US" sz="2700" dirty="0" err="1">
                <a:solidFill>
                  <a:srgbClr val="002060"/>
                </a:solidFill>
              </a:rPr>
              <a:t>neeg</a:t>
            </a:r>
            <a:r>
              <a:rPr lang="en-US" sz="2700" dirty="0">
                <a:solidFill>
                  <a:srgbClr val="002060"/>
                </a:solidFill>
              </a:rPr>
              <a:t> </a:t>
            </a:r>
            <a:r>
              <a:rPr lang="en-US" sz="2700" dirty="0" err="1">
                <a:solidFill>
                  <a:srgbClr val="002060"/>
                </a:solidFill>
              </a:rPr>
              <a:t>siv</a:t>
            </a:r>
            <a:r>
              <a:rPr lang="en-US" sz="2700" dirty="0">
                <a:solidFill>
                  <a:srgbClr val="002060"/>
                </a:solidFill>
              </a:rPr>
              <a:t>/</a:t>
            </a:r>
            <a:r>
              <a:rPr lang="en-US" sz="2700" dirty="0" err="1">
                <a:solidFill>
                  <a:srgbClr val="002060"/>
                </a:solidFill>
              </a:rPr>
              <a:t>hais</a:t>
            </a:r>
            <a:r>
              <a:rPr lang="en-US" sz="2700" dirty="0">
                <a:solidFill>
                  <a:srgbClr val="002060"/>
                </a:solidFill>
              </a:rPr>
              <a:t> tom </a:t>
            </a:r>
            <a:r>
              <a:rPr lang="en-US" sz="2700" dirty="0" err="1">
                <a:solidFill>
                  <a:srgbClr val="002060"/>
                </a:solidFill>
              </a:rPr>
              <a:t>tsev</a:t>
            </a:r>
            <a:endParaRPr sz="2700" dirty="0">
              <a:solidFill>
                <a:srgbClr val="002060"/>
              </a:solidFill>
            </a:endParaRPr>
          </a:p>
          <a:p>
            <a:pPr marL="274320" lvl="0" indent="-167640" algn="l" rtl="0">
              <a:lnSpc>
                <a:spcPct val="100000"/>
              </a:lnSpc>
              <a:spcBef>
                <a:spcPts val="600"/>
              </a:spcBef>
              <a:spcAft>
                <a:spcPts val="0"/>
              </a:spcAft>
              <a:buSzPts val="1680"/>
              <a:buFont typeface="Courier New"/>
              <a:buNone/>
            </a:pPr>
            <a:endParaRPr sz="2700" dirty="0">
              <a:solidFill>
                <a:srgbClr val="002060"/>
              </a:solidFill>
              <a:latin typeface="Calibri"/>
              <a:ea typeface="Calibri"/>
              <a:cs typeface="Calibri"/>
              <a:sym typeface="Calibri"/>
            </a:endParaRPr>
          </a:p>
        </p:txBody>
      </p:sp>
      <p:sp>
        <p:nvSpPr>
          <p:cNvPr id="225" name="Google Shape;225;p27"/>
          <p:cNvSpPr txBox="1"/>
          <p:nvPr/>
        </p:nvSpPr>
        <p:spPr>
          <a:xfrm>
            <a:off x="76200" y="401051"/>
            <a:ext cx="4815840" cy="4001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Qhia</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Txog</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Koj</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Tus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Kheej</a:t>
            </a:r>
            <a:endParaRPr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grpSp>
        <p:nvGrpSpPr>
          <p:cNvPr id="8" name="Group 7">
            <a:extLst>
              <a:ext uri="{FF2B5EF4-FFF2-40B4-BE49-F238E27FC236}">
                <a16:creationId xmlns:a16="http://schemas.microsoft.com/office/drawing/2014/main" id="{2418F6EE-077E-5841-8D95-A30F73C23906}"/>
              </a:ext>
            </a:extLst>
          </p:cNvPr>
          <p:cNvGrpSpPr/>
          <p:nvPr/>
        </p:nvGrpSpPr>
        <p:grpSpPr>
          <a:xfrm>
            <a:off x="4953000" y="142247"/>
            <a:ext cx="917719" cy="1049965"/>
            <a:chOff x="3048000" y="182451"/>
            <a:chExt cx="917719" cy="1049965"/>
          </a:xfrm>
        </p:grpSpPr>
        <p:pic>
          <p:nvPicPr>
            <p:cNvPr id="9" name="Picture 8" descr="Image result for speech bubbles">
              <a:extLst>
                <a:ext uri="{FF2B5EF4-FFF2-40B4-BE49-F238E27FC236}">
                  <a16:creationId xmlns:a16="http://schemas.microsoft.com/office/drawing/2014/main" id="{FE5FC17E-284A-8F4D-A6E4-C59B095026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2451"/>
              <a:ext cx="917719" cy="9177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
              <a:extLst>
                <a:ext uri="{FF2B5EF4-FFF2-40B4-BE49-F238E27FC236}">
                  <a16:creationId xmlns:a16="http://schemas.microsoft.com/office/drawing/2014/main" id="{2D1D81E6-575E-6141-9CF4-495470458CD7}"/>
                </a:ext>
              </a:extLst>
            </p:cNvPr>
            <p:cNvSpPr txBox="1"/>
            <p:nvPr/>
          </p:nvSpPr>
          <p:spPr>
            <a:xfrm>
              <a:off x="3540603" y="1047750"/>
              <a:ext cx="425116" cy="184666"/>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600" dirty="0" err="1">
                  <a:latin typeface="Calibri" panose="020F0502020204030204" pitchFamily="34" charset="0"/>
                  <a:cs typeface="Calibri" panose="020F0502020204030204" pitchFamily="34" charset="0"/>
                </a:rPr>
                <a:t>Pixabay</a:t>
              </a:r>
              <a:endParaRPr lang="en-US" sz="600" dirty="0">
                <a:latin typeface="Calibri" panose="020F0502020204030204" pitchFamily="34" charset="0"/>
                <a:cs typeface="Calibri" panose="020F0502020204030204" pitchFamily="34"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E8130E-847E-D546-A0ED-20E1B96D90A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30</a:t>
            </a:fld>
            <a:endParaRPr lang="en-US">
              <a:solidFill>
                <a:schemeClr val="bg1"/>
              </a:solidFill>
            </a:endParaRPr>
          </a:p>
        </p:txBody>
      </p:sp>
      <p:sp>
        <p:nvSpPr>
          <p:cNvPr id="3" name="Text Placeholder 2">
            <a:extLst>
              <a:ext uri="{FF2B5EF4-FFF2-40B4-BE49-F238E27FC236}">
                <a16:creationId xmlns:a16="http://schemas.microsoft.com/office/drawing/2014/main" id="{C8422A90-6504-7E45-968A-D99BFC74458C}"/>
              </a:ext>
            </a:extLst>
          </p:cNvPr>
          <p:cNvSpPr txBox="1">
            <a:spLocks/>
          </p:cNvSpPr>
          <p:nvPr/>
        </p:nvSpPr>
        <p:spPr>
          <a:xfrm>
            <a:off x="304800" y="811962"/>
            <a:ext cx="8436155" cy="9144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indent="-6350"/>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hnov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tus</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nyuaj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zoo </a:t>
            </a:r>
            <a:r>
              <a:rPr lang="en-US" sz="2400" dirty="0" err="1">
                <a:solidFill>
                  <a:srgbClr val="002060"/>
                </a:solidFill>
                <a:latin typeface="Calibri" panose="020F0502020204030204" pitchFamily="34" charset="0"/>
                <a:cs typeface="Calibri" panose="020F0502020204030204" pitchFamily="34" charset="0"/>
              </a:rPr>
              <a:t>dua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yog</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tso</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nrog</a:t>
            </a:r>
            <a:r>
              <a:rPr lang="en-US" sz="2400" dirty="0">
                <a:solidFill>
                  <a:srgbClr val="002060"/>
                </a:solidFill>
                <a:latin typeface="Calibri" panose="020F0502020204030204" pitchFamily="34" charset="0"/>
                <a:cs typeface="Calibri" panose="020F0502020204030204" pitchFamily="34" charset="0"/>
              </a:rPr>
              <a:t> chav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Askiv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xwb</a:t>
            </a:r>
            <a:r>
              <a:rPr lang="en-US" sz="2400" dirty="0">
                <a:solidFill>
                  <a:srgbClr val="002060"/>
                </a:solidFill>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7A9CD544-3111-8942-8476-5E82C99D6AA5}"/>
              </a:ext>
            </a:extLst>
          </p:cNvPr>
          <p:cNvSpPr txBox="1"/>
          <p:nvPr/>
        </p:nvSpPr>
        <p:spPr>
          <a:xfrm>
            <a:off x="1634163" y="1988760"/>
            <a:ext cx="6934200" cy="1938992"/>
          </a:xfrm>
          <a:prstGeom prst="rect">
            <a:avLst/>
          </a:prstGeom>
          <a:noFill/>
        </p:spPr>
        <p:txBody>
          <a:bodyPr wrap="square" rtlCol="0">
            <a:spAutoFit/>
          </a:bodyPr>
          <a:lstStyle/>
          <a:p>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qho</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tshawb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fawb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qhia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nod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tseeb</a:t>
            </a:r>
            <a:r>
              <a:rPr lang="en-US" sz="2400" dirty="0">
                <a:solidFill>
                  <a:srgbClr val="C00000"/>
                </a:solidFill>
                <a:latin typeface="Calibri" panose="020F0502020204030204" pitchFamily="34" charset="0"/>
                <a:cs typeface="Calibri" panose="020F0502020204030204" pitchFamily="34" charset="0"/>
              </a:rPr>
              <a:t>.  Tus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qeeb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zog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hauv</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yam li </a:t>
            </a:r>
            <a:r>
              <a:rPr lang="en-US" sz="2400" dirty="0" err="1">
                <a:solidFill>
                  <a:srgbClr val="C00000"/>
                </a:solidFill>
                <a:latin typeface="Calibri" panose="020F0502020204030204" pitchFamily="34" charset="0"/>
                <a:cs typeface="Calibri" panose="020F0502020204030204" pitchFamily="34" charset="0"/>
              </a:rPr>
              <a:t>nyob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hauv</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CB5D239-E85B-1041-9587-FACDC88D6A74}"/>
              </a:ext>
            </a:extLst>
          </p:cNvPr>
          <p:cNvSpPr txBox="1"/>
          <p:nvPr/>
        </p:nvSpPr>
        <p:spPr>
          <a:xfrm>
            <a:off x="457200" y="4552950"/>
            <a:ext cx="2057400"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a:t>
            </a:r>
            <a:r>
              <a:rPr lang="en-US" dirty="0" err="1">
                <a:solidFill>
                  <a:srgbClr val="002060"/>
                </a:solidFill>
                <a:latin typeface="Calibri" panose="020F0502020204030204" pitchFamily="34" charset="0"/>
                <a:cs typeface="Calibri" panose="020F0502020204030204" pitchFamily="34" charset="0"/>
              </a:rPr>
              <a:t>LinguaHealth</a:t>
            </a:r>
            <a:r>
              <a:rPr lang="en-US" dirty="0">
                <a:solidFill>
                  <a:srgbClr val="002060"/>
                </a:solidFill>
                <a:latin typeface="Calibri" panose="020F0502020204030204" pitchFamily="34" charset="0"/>
                <a:cs typeface="Calibri" panose="020F0502020204030204" pitchFamily="34" charset="0"/>
              </a:rPr>
              <a:t>, 2012)</a:t>
            </a:r>
            <a:endParaRPr lang="en-US" dirty="0"/>
          </a:p>
        </p:txBody>
      </p:sp>
      <p:sp>
        <p:nvSpPr>
          <p:cNvPr id="24" name="TextBox 23">
            <a:extLst>
              <a:ext uri="{FF2B5EF4-FFF2-40B4-BE49-F238E27FC236}">
                <a16:creationId xmlns:a16="http://schemas.microsoft.com/office/drawing/2014/main" id="{2776E5A6-65EA-1D4B-9C18-3D3BA75F5A9F}"/>
              </a:ext>
            </a:extLst>
          </p:cNvPr>
          <p:cNvSpPr txBox="1"/>
          <p:nvPr/>
        </p:nvSpPr>
        <p:spPr>
          <a:xfrm>
            <a:off x="446637" y="2496591"/>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5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B5E067-F158-AC42-8163-17F06B216A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31</a:t>
            </a:fld>
            <a:endParaRPr lang="en-US" dirty="0">
              <a:solidFill>
                <a:schemeClr val="bg1"/>
              </a:solidFill>
            </a:endParaRPr>
          </a:p>
        </p:txBody>
      </p:sp>
      <p:sp>
        <p:nvSpPr>
          <p:cNvPr id="3" name="TextBox 2">
            <a:extLst>
              <a:ext uri="{FF2B5EF4-FFF2-40B4-BE49-F238E27FC236}">
                <a16:creationId xmlns:a16="http://schemas.microsoft.com/office/drawing/2014/main" id="{322F3166-E8E3-5549-8513-8FE3563E29D2}"/>
              </a:ext>
            </a:extLst>
          </p:cNvPr>
          <p:cNvSpPr txBox="1"/>
          <p:nvPr/>
        </p:nvSpPr>
        <p:spPr>
          <a:xfrm>
            <a:off x="76200" y="2356283"/>
            <a:ext cx="8613732" cy="1754326"/>
          </a:xfrm>
          <a:prstGeom prst="rect">
            <a:avLst/>
          </a:prstGeom>
          <a:noFill/>
        </p:spPr>
        <p:txBody>
          <a:bodyPr wrap="square" rtlCol="0">
            <a:spAutoFit/>
          </a:bodyPr>
          <a:lstStyle/>
          <a:p>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Menyuam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Txawj</a:t>
            </a:r>
            <a:r>
              <a:rPr lang="en-US" sz="3600" b="1" dirty="0">
                <a:solidFill>
                  <a:srgbClr val="002060"/>
                </a:solidFill>
                <a:latin typeface="Calibri" panose="020F0502020204030204" pitchFamily="34" charset="0"/>
                <a:cs typeface="Calibri" panose="020F0502020204030204" pitchFamily="34" charset="0"/>
              </a:rPr>
              <a:t> Ob </a:t>
            </a:r>
            <a:r>
              <a:rPr lang="en-US" sz="3600" b="1" dirty="0" err="1">
                <a:solidFill>
                  <a:srgbClr val="002060"/>
                </a:solidFill>
                <a:latin typeface="Calibri" panose="020F0502020204030204" pitchFamily="34" charset="0"/>
                <a:cs typeface="Calibri" panose="020F0502020204030204" pitchFamily="34" charset="0"/>
              </a:rPr>
              <a:t>Hom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Lus</a:t>
            </a:r>
            <a:endParaRPr lang="en-US" sz="3600" b="1" dirty="0">
              <a:solidFill>
                <a:srgbClr val="002060"/>
              </a:solidFill>
              <a:latin typeface="Calibri" panose="020F0502020204030204" pitchFamily="34" charset="0"/>
              <a:cs typeface="Calibri" panose="020F0502020204030204" pitchFamily="34" charset="0"/>
            </a:endParaRPr>
          </a:p>
          <a:p>
            <a:pPr algn="ctr"/>
            <a:endParaRPr lang="en-US" sz="3600" b="1" dirty="0">
              <a:solidFill>
                <a:srgbClr val="002060"/>
              </a:solidFill>
              <a:latin typeface="Calibri" panose="020F0502020204030204" pitchFamily="34" charset="0"/>
              <a:cs typeface="Calibri" panose="020F0502020204030204" pitchFamily="34" charset="0"/>
            </a:endParaRPr>
          </a:p>
          <a:p>
            <a:pPr algn="ctr"/>
            <a:r>
              <a:rPr lang="en-US" sz="3600" b="1" dirty="0">
                <a:solidFill>
                  <a:srgbClr val="002060"/>
                </a:solidFill>
                <a:latin typeface="Calibri" panose="020F0502020204030204" pitchFamily="34" charset="0"/>
                <a:cs typeface="Calibri" panose="020F0502020204030204" pitchFamily="34" charset="0"/>
              </a:rPr>
              <a:t>          -  </a:t>
            </a:r>
            <a:r>
              <a:rPr lang="en-US" sz="3600" b="1" dirty="0" err="1">
                <a:solidFill>
                  <a:srgbClr val="002060"/>
                </a:solidFill>
                <a:latin typeface="Calibri" panose="020F0502020204030204" pitchFamily="34" charset="0"/>
                <a:cs typeface="Calibri" panose="020F0502020204030204" pitchFamily="34" charset="0"/>
              </a:rPr>
              <a:t>Niam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Txiv</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Txawj</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Ib</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Hom</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Lus</a:t>
            </a:r>
            <a:endParaRPr lang="en-US" sz="3600" b="1"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F6EC07F-60DD-8E4E-97A0-C0B96F316DE7}"/>
              </a:ext>
            </a:extLst>
          </p:cNvPr>
          <p:cNvSpPr txBox="1"/>
          <p:nvPr/>
        </p:nvSpPr>
        <p:spPr>
          <a:xfrm>
            <a:off x="76200" y="249019"/>
            <a:ext cx="2614818" cy="646331"/>
          </a:xfrm>
          <a:prstGeom prst="rect">
            <a:avLst/>
          </a:prstGeom>
          <a:noFill/>
        </p:spPr>
        <p:txBody>
          <a:bodyPr wrap="none" rtlCol="0">
            <a:spAutoFit/>
          </a:bodyPr>
          <a:lstStyle/>
          <a:p>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 </a:t>
            </a:r>
            <a:r>
              <a:rPr lang="en-US" sz="36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Nyuaj</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a:t>
            </a:r>
          </a:p>
        </p:txBody>
      </p:sp>
      <p:sp>
        <p:nvSpPr>
          <p:cNvPr id="5" name="Right Arrow 9">
            <a:hlinkClick r:id="rId3" action="ppaction://hlinksldjump"/>
            <a:extLst>
              <a:ext uri="{FF2B5EF4-FFF2-40B4-BE49-F238E27FC236}">
                <a16:creationId xmlns:a16="http://schemas.microsoft.com/office/drawing/2014/main" id="{92BEEEE6-0B7F-ED4D-867C-9EF0EF165535}"/>
              </a:ext>
            </a:extLst>
          </p:cNvPr>
          <p:cNvSpPr/>
          <p:nvPr/>
        </p:nvSpPr>
        <p:spPr>
          <a:xfrm>
            <a:off x="7162800" y="250510"/>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7 </a:t>
            </a:r>
          </a:p>
          <a:p>
            <a:pPr algn="ctr"/>
            <a:endParaRPr lang="en-US" b="1" dirty="0">
              <a:latin typeface="Calibri" panose="020F0502020204030204" pitchFamily="34" charset="0"/>
            </a:endParaRPr>
          </a:p>
        </p:txBody>
      </p:sp>
      <p:pic>
        <p:nvPicPr>
          <p:cNvPr id="6" name="Picture 5" descr="A close up of a logo&#10;&#10;Description generated with high confidence">
            <a:extLst>
              <a:ext uri="{FF2B5EF4-FFF2-40B4-BE49-F238E27FC236}">
                <a16:creationId xmlns:a16="http://schemas.microsoft.com/office/drawing/2014/main" id="{923F0C3E-051C-4149-9358-E59206114C70}"/>
              </a:ext>
            </a:extLst>
          </p:cNvPr>
          <p:cNvPicPr>
            <a:picLocks noChangeAspect="1"/>
          </p:cNvPicPr>
          <p:nvPr/>
        </p:nvPicPr>
        <p:blipFill>
          <a:blip r:embed="rId4"/>
          <a:stretch>
            <a:fillRect/>
          </a:stretch>
        </p:blipFill>
        <p:spPr>
          <a:xfrm>
            <a:off x="6010585" y="1821157"/>
            <a:ext cx="2118431" cy="1754326"/>
          </a:xfrm>
          <a:prstGeom prst="rect">
            <a:avLst/>
          </a:prstGeom>
        </p:spPr>
      </p:pic>
    </p:spTree>
    <p:extLst>
      <p:ext uri="{BB962C8B-B14F-4D97-AF65-F5344CB8AC3E}">
        <p14:creationId xmlns:p14="http://schemas.microsoft.com/office/powerpoint/2010/main" val="33920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8120C-8E38-AB49-A5FB-42266DF0B2B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32</a:t>
            </a:fld>
            <a:endParaRPr lang="en-US">
              <a:solidFill>
                <a:schemeClr val="bg1"/>
              </a:solidFill>
            </a:endParaRPr>
          </a:p>
        </p:txBody>
      </p:sp>
      <p:pic>
        <p:nvPicPr>
          <p:cNvPr id="3" name="Picture 2" descr="A close up of a logo&#10;&#10;Description generated with high confidence">
            <a:extLst>
              <a:ext uri="{FF2B5EF4-FFF2-40B4-BE49-F238E27FC236}">
                <a16:creationId xmlns:a16="http://schemas.microsoft.com/office/drawing/2014/main" id="{844BFAB3-5D58-4F4B-8D49-25E268FC05A0}"/>
              </a:ext>
            </a:extLst>
          </p:cNvPr>
          <p:cNvPicPr>
            <a:picLocks noChangeAspect="1"/>
          </p:cNvPicPr>
          <p:nvPr/>
        </p:nvPicPr>
        <p:blipFill>
          <a:blip r:embed="rId3"/>
          <a:stretch>
            <a:fillRect/>
          </a:stretch>
        </p:blipFill>
        <p:spPr>
          <a:xfrm>
            <a:off x="355313" y="126353"/>
            <a:ext cx="685536" cy="567710"/>
          </a:xfrm>
          <a:prstGeom prst="rect">
            <a:avLst/>
          </a:prstGeom>
        </p:spPr>
      </p:pic>
      <p:sp>
        <p:nvSpPr>
          <p:cNvPr id="4" name="TextBox 3">
            <a:extLst>
              <a:ext uri="{FF2B5EF4-FFF2-40B4-BE49-F238E27FC236}">
                <a16:creationId xmlns:a16="http://schemas.microsoft.com/office/drawing/2014/main" id="{C3B3BCC3-FDC1-A34A-9DFA-A0381A5B5E88}"/>
              </a:ext>
            </a:extLst>
          </p:cNvPr>
          <p:cNvSpPr txBox="1"/>
          <p:nvPr/>
        </p:nvSpPr>
        <p:spPr>
          <a:xfrm>
            <a:off x="1135318" y="126353"/>
            <a:ext cx="2743200" cy="461665"/>
          </a:xfrm>
          <a:prstGeom prst="rect">
            <a:avLst/>
          </a:prstGeom>
          <a:noFill/>
        </p:spPr>
        <p:txBody>
          <a:bodyPr wrap="square" rtlCol="0">
            <a:spAutoFit/>
          </a:bodyPr>
          <a:lstStyle/>
          <a:p>
            <a:r>
              <a:rPr lang="en-US" sz="2400" dirty="0" err="1">
                <a:solidFill>
                  <a:srgbClr val="002060"/>
                </a:solidFill>
                <a:latin typeface="Calibri" panose="020F0502020204030204" pitchFamily="34" charset="0"/>
                <a:cs typeface="Calibri" panose="020F0502020204030204" pitchFamily="34" charset="0"/>
              </a:rPr>
              <a:t>Piv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Txwv</a:t>
            </a:r>
            <a:r>
              <a:rPr lang="en-US" sz="2400" dirty="0">
                <a:solidFill>
                  <a:srgbClr val="002060"/>
                </a:solidFill>
                <a:latin typeface="Calibri" panose="020F0502020204030204" pitchFamily="34" charset="0"/>
                <a:cs typeface="Calibri" panose="020F0502020204030204" pitchFamily="34" charset="0"/>
              </a:rPr>
              <a:t> #7</a:t>
            </a:r>
          </a:p>
        </p:txBody>
      </p:sp>
      <p:sp>
        <p:nvSpPr>
          <p:cNvPr id="5" name="TextBox 4">
            <a:extLst>
              <a:ext uri="{FF2B5EF4-FFF2-40B4-BE49-F238E27FC236}">
                <a16:creationId xmlns:a16="http://schemas.microsoft.com/office/drawing/2014/main" id="{0C77B3BA-EECB-CF42-A53A-CB049634D8D9}"/>
              </a:ext>
            </a:extLst>
          </p:cNvPr>
          <p:cNvSpPr txBox="1"/>
          <p:nvPr/>
        </p:nvSpPr>
        <p:spPr>
          <a:xfrm>
            <a:off x="151650" y="895349"/>
            <a:ext cx="8127956" cy="1015663"/>
          </a:xfrm>
          <a:prstGeom prst="rect">
            <a:avLst/>
          </a:prstGeom>
          <a:noFill/>
        </p:spPr>
        <p:txBody>
          <a:bodyPr wrap="square" rtlCol="0">
            <a:spAutoFit/>
          </a:bodyPr>
          <a:lstStyle/>
          <a:p>
            <a:r>
              <a:rPr lang="en-US" sz="2000" dirty="0" err="1">
                <a:solidFill>
                  <a:schemeClr val="bg2"/>
                </a:solidFill>
                <a:latin typeface="Calibri" panose="020F0502020204030204" pitchFamily="34" charset="0"/>
                <a:cs typeface="Calibri" panose="020F0502020204030204" pitchFamily="34" charset="0"/>
              </a:rPr>
              <a:t>Ib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leej</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niam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ntshai</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tias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yuav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pab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tsis</a:t>
            </a:r>
            <a:r>
              <a:rPr lang="en-US" sz="2000" dirty="0">
                <a:solidFill>
                  <a:schemeClr val="bg2"/>
                </a:solidFill>
                <a:latin typeface="Calibri" panose="020F0502020204030204" pitchFamily="34" charset="0"/>
                <a:cs typeface="Calibri" panose="020F0502020204030204" pitchFamily="34" charset="0"/>
              </a:rPr>
              <a:t> tau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tus</a:t>
            </a:r>
            <a:r>
              <a:rPr lang="en-US" sz="2000" dirty="0">
                <a:solidFill>
                  <a:schemeClr val="bg2"/>
                </a:solidFill>
                <a:latin typeface="Calibri" panose="020F0502020204030204" pitchFamily="34" charset="0"/>
                <a:cs typeface="Calibri" panose="020F0502020204030204" pitchFamily="34" charset="0"/>
              </a:rPr>
              <a:t> tub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cov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ntaub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ntawv</a:t>
            </a:r>
            <a:r>
              <a:rPr lang="en-US" sz="2000" dirty="0">
                <a:solidFill>
                  <a:schemeClr val="bg2"/>
                </a:solidFill>
                <a:latin typeface="Calibri" panose="020F0502020204030204" pitchFamily="34" charset="0"/>
                <a:cs typeface="Calibri" panose="020F0502020204030204" pitchFamily="34" charset="0"/>
              </a:rPr>
              <a:t> tom </a:t>
            </a:r>
            <a:r>
              <a:rPr lang="en-US" sz="2000" dirty="0" err="1">
                <a:solidFill>
                  <a:schemeClr val="bg2"/>
                </a:solidFill>
                <a:latin typeface="Calibri" panose="020F0502020204030204" pitchFamily="34" charset="0"/>
                <a:cs typeface="Calibri" panose="020F0502020204030204" pitchFamily="34" charset="0"/>
              </a:rPr>
              <a:t>tsev</a:t>
            </a:r>
            <a:r>
              <a:rPr lang="en-US" sz="2000" dirty="0">
                <a:solidFill>
                  <a:schemeClr val="bg2"/>
                </a:solidFill>
                <a:latin typeface="Calibri" panose="020F0502020204030204" pitchFamily="34" charset="0"/>
                <a:cs typeface="Calibri" panose="020F0502020204030204" pitchFamily="34" charset="0"/>
              </a:rPr>
              <a:t> vim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tsis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paub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hais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ob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hom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lus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Yog</a:t>
            </a:r>
            <a:r>
              <a:rPr lang="en-US" sz="2000" dirty="0">
                <a:solidFill>
                  <a:schemeClr val="bg2"/>
                </a:solidFill>
                <a:latin typeface="Calibri" panose="020F0502020204030204" pitchFamily="34" charset="0"/>
                <a:cs typeface="Calibri" panose="020F0502020204030204" pitchFamily="34" charset="0"/>
              </a:rPr>
              <a:t> zoo li nod,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yuav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li </a:t>
            </a:r>
            <a:r>
              <a:rPr lang="en-US" sz="2000" dirty="0" err="1">
                <a:solidFill>
                  <a:schemeClr val="bg2"/>
                </a:solidFill>
                <a:latin typeface="Calibri" panose="020F0502020204030204" pitchFamily="34" charset="0"/>
                <a:cs typeface="Calibri" panose="020F0502020204030204" pitchFamily="34" charset="0"/>
              </a:rPr>
              <a:t>cas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thiaj</a:t>
            </a:r>
            <a:r>
              <a:rPr lang="en-US" sz="2000" dirty="0">
                <a:solidFill>
                  <a:schemeClr val="bg2"/>
                </a:solidFill>
                <a:latin typeface="Calibri" panose="020F0502020204030204" pitchFamily="34" charset="0"/>
                <a:cs typeface="Calibri" panose="020F0502020204030204" pitchFamily="34" charset="0"/>
              </a:rPr>
              <a:t> li </a:t>
            </a:r>
            <a:r>
              <a:rPr lang="en-US" sz="2000" dirty="0" err="1">
                <a:solidFill>
                  <a:schemeClr val="bg2"/>
                </a:solidFill>
                <a:latin typeface="Calibri" panose="020F0502020204030204" pitchFamily="34" charset="0"/>
                <a:cs typeface="Calibri" panose="020F0502020204030204" pitchFamily="34" charset="0"/>
              </a:rPr>
              <a:t>pab</a:t>
            </a:r>
            <a:r>
              <a:rPr lang="en-US" sz="2000" dirty="0">
                <a:solidFill>
                  <a:schemeClr val="bg2"/>
                </a:solidFill>
                <a:latin typeface="Calibri" panose="020F0502020204030204" pitchFamily="34" charset="0"/>
                <a:cs typeface="Calibri" panose="020F0502020204030204" pitchFamily="34" charset="0"/>
              </a:rPr>
              <a:t> tau?</a:t>
            </a:r>
          </a:p>
        </p:txBody>
      </p:sp>
      <p:sp>
        <p:nvSpPr>
          <p:cNvPr id="6" name="Right Arrow 9">
            <a:hlinkClick r:id="rId4" action="ppaction://hlinksldjump"/>
            <a:extLst>
              <a:ext uri="{FF2B5EF4-FFF2-40B4-BE49-F238E27FC236}">
                <a16:creationId xmlns:a16="http://schemas.microsoft.com/office/drawing/2014/main" id="{C022F632-8B82-3849-8AB8-331C57FE5B9D}"/>
              </a:ext>
            </a:extLst>
          </p:cNvPr>
          <p:cNvSpPr/>
          <p:nvPr/>
        </p:nvSpPr>
        <p:spPr>
          <a:xfrm>
            <a:off x="7162800" y="250510"/>
            <a:ext cx="1447800"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8</a:t>
            </a:r>
          </a:p>
          <a:p>
            <a:pPr algn="ctr"/>
            <a:endParaRPr lang="en-US" b="1" dirty="0">
              <a:latin typeface="Calibri" panose="020F0502020204030204" pitchFamily="34" charset="0"/>
            </a:endParaRPr>
          </a:p>
        </p:txBody>
      </p:sp>
      <p:sp>
        <p:nvSpPr>
          <p:cNvPr id="7" name="Rectangle 6">
            <a:extLst>
              <a:ext uri="{FF2B5EF4-FFF2-40B4-BE49-F238E27FC236}">
                <a16:creationId xmlns:a16="http://schemas.microsoft.com/office/drawing/2014/main" id="{70DBE182-2118-9E4E-8241-E161AEFF544E}"/>
              </a:ext>
            </a:extLst>
          </p:cNvPr>
          <p:cNvSpPr/>
          <p:nvPr/>
        </p:nvSpPr>
        <p:spPr>
          <a:xfrm>
            <a:off x="91395" y="1911013"/>
            <a:ext cx="8722099" cy="4093428"/>
          </a:xfrm>
          <a:prstGeom prst="rect">
            <a:avLst/>
          </a:prstGeom>
        </p:spPr>
        <p:txBody>
          <a:bodyPr wrap="square">
            <a:spAutoFit/>
          </a:bodyPr>
          <a:lstStyle/>
          <a:p>
            <a:pPr marL="285750" indent="-285750"/>
            <a:r>
              <a:rPr lang="es-ES_tradnl" sz="2000" dirty="0">
                <a:solidFill>
                  <a:schemeClr val="bg2"/>
                </a:solidFill>
                <a:latin typeface="Calibri" panose="020F0502020204030204" pitchFamily="34" charset="0"/>
                <a:cs typeface="Calibri" panose="020F0502020204030204" pitchFamily="34" charset="0"/>
              </a:rPr>
              <a:t> a.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yuav</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tsum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siv</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hom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lus</a:t>
            </a:r>
            <a:r>
              <a:rPr lang="es-ES_tradnl" sz="2000" dirty="0">
                <a:solidFill>
                  <a:schemeClr val="bg2"/>
                </a:solidFill>
                <a:latin typeface="Calibri" panose="020F0502020204030204" pitchFamily="34" charset="0"/>
                <a:cs typeface="Calibri" panose="020F0502020204030204" pitchFamily="34" charset="0"/>
              </a:rPr>
              <a:t> los </a:t>
            </a:r>
            <a:r>
              <a:rPr lang="es-ES_tradnl" sz="2000" dirty="0" err="1">
                <a:solidFill>
                  <a:schemeClr val="bg2"/>
                </a:solidFill>
                <a:latin typeface="Calibri" panose="020F0502020204030204" pitchFamily="34" charset="0"/>
                <a:cs typeface="Calibri" panose="020F0502020204030204" pitchFamily="34" charset="0"/>
              </a:rPr>
              <a:t>nrog</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tus me </a:t>
            </a:r>
            <a:r>
              <a:rPr lang="es-ES_tradnl" sz="2000" dirty="0" err="1">
                <a:solidFill>
                  <a:schemeClr val="bg2"/>
                </a:solidFill>
                <a:latin typeface="Calibri" panose="020F0502020204030204" pitchFamily="34" charset="0"/>
                <a:cs typeface="Calibri" panose="020F0502020204030204" pitchFamily="34" charset="0"/>
              </a:rPr>
              <a:t>nyuam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tham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txog</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qhov</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uas</a:t>
            </a:r>
            <a:r>
              <a:rPr lang="es-ES_tradnl" sz="2000" dirty="0">
                <a:solidFill>
                  <a:schemeClr val="bg2"/>
                </a:solidFill>
                <a:latin typeface="Calibri" panose="020F0502020204030204" pitchFamily="34" charset="0"/>
                <a:cs typeface="Calibri" panose="020F0502020204030204" pitchFamily="34" charset="0"/>
              </a:rPr>
              <a:t> tus me </a:t>
            </a:r>
            <a:r>
              <a:rPr lang="es-ES_tradnl" sz="2000" dirty="0" err="1">
                <a:solidFill>
                  <a:schemeClr val="bg2"/>
                </a:solidFill>
                <a:latin typeface="Calibri" panose="020F0502020204030204" pitchFamily="34" charset="0"/>
                <a:cs typeface="Calibri" panose="020F0502020204030204" pitchFamily="34" charset="0"/>
              </a:rPr>
              <a:t>nyuam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kawm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yog</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dab</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tsi</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Nug</a:t>
            </a:r>
            <a:r>
              <a:rPr lang="es-ES_tradnl" sz="2000" dirty="0">
                <a:solidFill>
                  <a:schemeClr val="bg2"/>
                </a:solidFill>
                <a:latin typeface="Calibri" panose="020F0502020204030204" pitchFamily="34" charset="0"/>
                <a:cs typeface="Calibri" panose="020F0502020204030204" pitchFamily="34" charset="0"/>
              </a:rPr>
              <a:t> tus me </a:t>
            </a:r>
            <a:r>
              <a:rPr lang="es-ES_tradnl" sz="2000" dirty="0" err="1">
                <a:solidFill>
                  <a:schemeClr val="bg2"/>
                </a:solidFill>
                <a:latin typeface="Calibri" panose="020F0502020204030204" pitchFamily="34" charset="0"/>
                <a:cs typeface="Calibri" panose="020F0502020204030204" pitchFamily="34" charset="0"/>
              </a:rPr>
              <a:t>nyuam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kom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qhia</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rau</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niam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tias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uas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kawm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tshiab</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yog</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dab</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tsi</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kom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leej</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niam</a:t>
            </a:r>
            <a:r>
              <a:rPr lang="es-ES_tradnl" sz="2000" dirty="0">
                <a:solidFill>
                  <a:schemeClr val="bg2"/>
                </a:solidFill>
                <a:latin typeface="Calibri" panose="020F0502020204030204" pitchFamily="34" charset="0"/>
                <a:cs typeface="Calibri" panose="020F0502020204030204" pitchFamily="34" charset="0"/>
              </a:rPr>
              <a:t> to </a:t>
            </a:r>
            <a:r>
              <a:rPr lang="es-ES_tradnl" sz="2000" dirty="0" err="1">
                <a:solidFill>
                  <a:schemeClr val="bg2"/>
                </a:solidFill>
                <a:latin typeface="Calibri" panose="020F0502020204030204" pitchFamily="34" charset="0"/>
                <a:cs typeface="Calibri" panose="020F0502020204030204" pitchFamily="34" charset="0"/>
              </a:rPr>
              <a:t>taub</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tias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uas</a:t>
            </a:r>
            <a:r>
              <a:rPr lang="es-ES_tradnl" sz="2000" dirty="0">
                <a:solidFill>
                  <a:schemeClr val="bg2"/>
                </a:solidFill>
                <a:latin typeface="Calibri" panose="020F0502020204030204" pitchFamily="34" charset="0"/>
                <a:cs typeface="Calibri" panose="020F0502020204030204" pitchFamily="34" charset="0"/>
              </a:rPr>
              <a:t> tus me </a:t>
            </a:r>
            <a:r>
              <a:rPr lang="es-ES_tradnl" sz="2000" dirty="0" err="1">
                <a:solidFill>
                  <a:schemeClr val="bg2"/>
                </a:solidFill>
                <a:latin typeface="Calibri" panose="020F0502020204030204" pitchFamily="34" charset="0"/>
                <a:cs typeface="Calibri" panose="020F0502020204030204" pitchFamily="34" charset="0"/>
              </a:rPr>
              <a:t>nyuam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kawm</a:t>
            </a:r>
            <a:r>
              <a:rPr lang="es-ES_tradnl" sz="2000" dirty="0">
                <a:solidFill>
                  <a:schemeClr val="bg2"/>
                </a:solidFill>
                <a:latin typeface="Calibri" panose="020F0502020204030204" pitchFamily="34" charset="0"/>
                <a:cs typeface="Calibri" panose="020F0502020204030204" pitchFamily="34" charset="0"/>
              </a:rPr>
              <a:t> los </a:t>
            </a:r>
            <a:r>
              <a:rPr lang="es-ES_tradnl" sz="2000" dirty="0" err="1">
                <a:solidFill>
                  <a:schemeClr val="bg2"/>
                </a:solidFill>
                <a:latin typeface="Calibri" panose="020F0502020204030204" pitchFamily="34" charset="0"/>
                <a:cs typeface="Calibri" panose="020F0502020204030204" pitchFamily="34" charset="0"/>
              </a:rPr>
              <a:t>nws</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yeej</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nkag</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siab</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lawm</a:t>
            </a:r>
            <a:r>
              <a:rPr lang="es-ES_tradnl" sz="2000" dirty="0">
                <a:solidFill>
                  <a:schemeClr val="bg2"/>
                </a:solidFill>
                <a:latin typeface="Calibri" panose="020F0502020204030204" pitchFamily="34" charset="0"/>
                <a:cs typeface="Calibri" panose="020F0502020204030204" pitchFamily="34" charset="0"/>
              </a:rPr>
              <a:t> </a:t>
            </a:r>
            <a:r>
              <a:rPr lang="es-ES_tradnl" sz="2000" dirty="0" err="1">
                <a:solidFill>
                  <a:schemeClr val="bg2"/>
                </a:solidFill>
                <a:latin typeface="Calibri" panose="020F0502020204030204" pitchFamily="34" charset="0"/>
                <a:cs typeface="Calibri" panose="020F0502020204030204" pitchFamily="34" charset="0"/>
              </a:rPr>
              <a:t>thiab</a:t>
            </a:r>
            <a:r>
              <a:rPr lang="es-ES_tradnl" sz="2000" dirty="0">
                <a:solidFill>
                  <a:schemeClr val="bg2"/>
                </a:solidFill>
                <a:latin typeface="Calibri" panose="020F0502020204030204" pitchFamily="34" charset="0"/>
                <a:cs typeface="Calibri" panose="020F0502020204030204" pitchFamily="34" charset="0"/>
              </a:rPr>
              <a:t>.</a:t>
            </a:r>
            <a:br>
              <a:rPr lang="es-ES_tradnl" sz="2000" dirty="0">
                <a:solidFill>
                  <a:schemeClr val="bg2"/>
                </a:solidFill>
                <a:latin typeface="Calibri" panose="020F0502020204030204" pitchFamily="34" charset="0"/>
                <a:cs typeface="Calibri" panose="020F0502020204030204" pitchFamily="34" charset="0"/>
              </a:rPr>
            </a:br>
            <a:endParaRPr lang="es-ES_tradnl" sz="2000" dirty="0">
              <a:solidFill>
                <a:schemeClr val="bg2"/>
              </a:solidFill>
              <a:latin typeface="Calibri" panose="020F0502020204030204" pitchFamily="34" charset="0"/>
              <a:cs typeface="Calibri" panose="020F0502020204030204" pitchFamily="34" charset="0"/>
            </a:endParaRPr>
          </a:p>
          <a:p>
            <a:pPr marL="342900" indent="-342900">
              <a:buAutoNum type="alphaLcPeriod" startAt="2"/>
            </a:pPr>
            <a:r>
              <a:rPr lang="en-US" sz="2000" dirty="0">
                <a:solidFill>
                  <a:schemeClr val="bg2"/>
                </a:solidFill>
                <a:latin typeface="Calibri" panose="020F0502020204030204" pitchFamily="34" charset="0"/>
                <a:cs typeface="Calibri" panose="020F0502020204030204" pitchFamily="34" charset="0"/>
              </a:rPr>
              <a:t>Vim </a:t>
            </a:r>
            <a:r>
              <a:rPr lang="en-US" sz="2000" dirty="0" err="1">
                <a:solidFill>
                  <a:schemeClr val="bg2"/>
                </a:solidFill>
                <a:latin typeface="Calibri" panose="020F0502020204030204" pitchFamily="34" charset="0"/>
                <a:cs typeface="Calibri" panose="020F0502020204030204" pitchFamily="34" charset="0"/>
              </a:rPr>
              <a:t>tias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cov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ntaub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ntawv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nqa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los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tom </a:t>
            </a:r>
            <a:r>
              <a:rPr lang="en-US" sz="2000" dirty="0" err="1">
                <a:solidFill>
                  <a:schemeClr val="bg2"/>
                </a:solidFill>
                <a:latin typeface="Calibri" panose="020F0502020204030204" pitchFamily="34" charset="0"/>
                <a:cs typeface="Calibri" panose="020F0502020204030204" pitchFamily="34" charset="0"/>
              </a:rPr>
              <a:t>tsev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yog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hom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lus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thib</a:t>
            </a:r>
            <a:r>
              <a:rPr lang="en-US" sz="2000" dirty="0">
                <a:solidFill>
                  <a:schemeClr val="bg2"/>
                </a:solidFill>
                <a:latin typeface="Calibri" panose="020F0502020204030204" pitchFamily="34" charset="0"/>
                <a:cs typeface="Calibri" panose="020F0502020204030204" pitchFamily="34" charset="0"/>
              </a:rPr>
              <a:t> 2, </a:t>
            </a:r>
            <a:r>
              <a:rPr lang="en-US" sz="2000" dirty="0" err="1">
                <a:solidFill>
                  <a:schemeClr val="bg2"/>
                </a:solidFill>
                <a:latin typeface="Calibri" panose="020F0502020204030204" pitchFamily="34" charset="0"/>
                <a:cs typeface="Calibri" panose="020F0502020204030204" pitchFamily="34" charset="0"/>
              </a:rPr>
              <a:t>qhia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kom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tus</a:t>
            </a:r>
            <a:r>
              <a:rPr lang="en-US" sz="2000" dirty="0">
                <a:solidFill>
                  <a:schemeClr val="bg2"/>
                </a:solidFill>
                <a:latin typeface="Calibri" panose="020F0502020204030204" pitchFamily="34" charset="0"/>
                <a:cs typeface="Calibri" panose="020F0502020204030204" pitchFamily="34" charset="0"/>
              </a:rPr>
              <a:t> me </a:t>
            </a:r>
            <a:r>
              <a:rPr lang="en-US" sz="2000" dirty="0" err="1">
                <a:solidFill>
                  <a:schemeClr val="bg2"/>
                </a:solidFill>
                <a:latin typeface="Calibri" panose="020F0502020204030204" pitchFamily="34" charset="0"/>
                <a:cs typeface="Calibri" panose="020F0502020204030204" pitchFamily="34" charset="0"/>
              </a:rPr>
              <a:t>nyuam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cov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muaj</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peev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xwm</a:t>
            </a:r>
            <a:r>
              <a:rPr lang="en-US" sz="2000" dirty="0">
                <a:solidFill>
                  <a:schemeClr val="bg2"/>
                </a:solidFill>
                <a:latin typeface="Calibri" panose="020F0502020204030204" pitchFamily="34" charset="0"/>
                <a:cs typeface="Calibri" panose="020F0502020204030204" pitchFamily="34" charset="0"/>
              </a:rPr>
              <a:t> UA TAU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ntej</a:t>
            </a:r>
            <a:r>
              <a:rPr lang="en-US" sz="2000" dirty="0">
                <a:solidFill>
                  <a:schemeClr val="bg2"/>
                </a:solidFill>
                <a:latin typeface="Calibri" panose="020F0502020204030204" pitchFamily="34" charset="0"/>
                <a:cs typeface="Calibri" panose="020F0502020204030204" pitchFamily="34" charset="0"/>
              </a:rPr>
              <a:t>.  Yam </a:t>
            </a:r>
            <a:r>
              <a:rPr lang="en-US" sz="2000" dirty="0" err="1">
                <a:solidFill>
                  <a:schemeClr val="bg2"/>
                </a:solidFill>
                <a:latin typeface="Calibri" panose="020F0502020204030204" pitchFamily="34" charset="0"/>
                <a:cs typeface="Calibri" panose="020F0502020204030204" pitchFamily="34" charset="0"/>
              </a:rPr>
              <a:t>uas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tseem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tshuav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thiab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tsis</a:t>
            </a:r>
            <a:r>
              <a:rPr lang="en-US" sz="2000" dirty="0">
                <a:solidFill>
                  <a:schemeClr val="bg2"/>
                </a:solidFill>
                <a:latin typeface="Calibri" panose="020F0502020204030204" pitchFamily="34" charset="0"/>
                <a:cs typeface="Calibri" panose="020F0502020204030204" pitchFamily="34" charset="0"/>
              </a:rPr>
              <a:t> to </a:t>
            </a:r>
            <a:r>
              <a:rPr lang="en-US" sz="2000" dirty="0" err="1">
                <a:solidFill>
                  <a:schemeClr val="bg2"/>
                </a:solidFill>
                <a:latin typeface="Calibri" panose="020F0502020204030204" pitchFamily="34" charset="0"/>
                <a:cs typeface="Calibri" panose="020F0502020204030204" pitchFamily="34" charset="0"/>
              </a:rPr>
              <a:t>taub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ces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cia</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rau</a:t>
            </a:r>
            <a:r>
              <a:rPr lang="en-US" sz="2000" dirty="0">
                <a:solidFill>
                  <a:schemeClr val="bg2"/>
                </a:solidFill>
                <a:latin typeface="Calibri" panose="020F0502020204030204" pitchFamily="34" charset="0"/>
                <a:cs typeface="Calibri" panose="020F0502020204030204" pitchFamily="34" charset="0"/>
              </a:rPr>
              <a:t> tag </a:t>
            </a:r>
            <a:r>
              <a:rPr lang="en-US" sz="2000" dirty="0" err="1">
                <a:solidFill>
                  <a:schemeClr val="bg2"/>
                </a:solidFill>
                <a:latin typeface="Calibri" panose="020F0502020204030204" pitchFamily="34" charset="0"/>
                <a:cs typeface="Calibri" panose="020F0502020204030204" pitchFamily="34" charset="0"/>
              </a:rPr>
              <a:t>kis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es</a:t>
            </a:r>
            <a:r>
              <a:rPr lang="en-US" sz="2000" dirty="0">
                <a:solidFill>
                  <a:schemeClr val="bg2"/>
                </a:solidFill>
                <a:latin typeface="Calibri" panose="020F0502020204030204" pitchFamily="34" charset="0"/>
                <a:cs typeface="Calibri" panose="020F0502020204030204" pitchFamily="34" charset="0"/>
              </a:rPr>
              <a:t> mam li </a:t>
            </a:r>
            <a:r>
              <a:rPr lang="en-US" sz="2000" dirty="0" err="1">
                <a:solidFill>
                  <a:schemeClr val="bg2"/>
                </a:solidFill>
                <a:latin typeface="Calibri" panose="020F0502020204030204" pitchFamily="34" charset="0"/>
                <a:cs typeface="Calibri" panose="020F0502020204030204" pitchFamily="34" charset="0"/>
              </a:rPr>
              <a:t>mus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nug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tus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xib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fwb</a:t>
            </a:r>
            <a:r>
              <a:rPr lang="en-US" sz="2000" dirty="0">
                <a:solidFill>
                  <a:schemeClr val="bg2"/>
                </a:solidFill>
                <a:latin typeface="Calibri" panose="020F0502020204030204" pitchFamily="34" charset="0"/>
                <a:cs typeface="Calibri" panose="020F0502020204030204" pitchFamily="34" charset="0"/>
              </a:rPr>
              <a:t>.</a:t>
            </a:r>
          </a:p>
          <a:p>
            <a:endParaRPr lang="en-US" sz="2000" dirty="0">
              <a:solidFill>
                <a:schemeClr val="bg2"/>
              </a:solidFill>
              <a:latin typeface="Calibri" panose="020F0502020204030204" pitchFamily="34" charset="0"/>
              <a:cs typeface="Calibri" panose="020F0502020204030204" pitchFamily="34" charset="0"/>
            </a:endParaRPr>
          </a:p>
          <a:p>
            <a:r>
              <a:rPr lang="en-US" sz="2000" dirty="0">
                <a:solidFill>
                  <a:schemeClr val="bg2"/>
                </a:solidFill>
                <a:latin typeface="Calibri" panose="020F0502020204030204" pitchFamily="34" charset="0"/>
                <a:cs typeface="Calibri" panose="020F0502020204030204" pitchFamily="34" charset="0"/>
              </a:rPr>
              <a:t>c.   </a:t>
            </a:r>
            <a:r>
              <a:rPr lang="en-US" sz="2000" dirty="0" err="1">
                <a:solidFill>
                  <a:schemeClr val="bg2"/>
                </a:solidFill>
                <a:latin typeface="Calibri" panose="020F0502020204030204" pitchFamily="34" charset="0"/>
                <a:cs typeface="Calibri" panose="020F0502020204030204" pitchFamily="34" charset="0"/>
              </a:rPr>
              <a:t>Nrhiav</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ib</a:t>
            </a:r>
            <a:r>
              <a:rPr lang="en-US" sz="2000" dirty="0">
                <a:solidFill>
                  <a:schemeClr val="bg2"/>
                </a:solidFill>
                <a:latin typeface="Calibri" panose="020F0502020204030204" pitchFamily="34" charset="0"/>
                <a:cs typeface="Calibri" panose="020F0502020204030204" pitchFamily="34" charset="0"/>
              </a:rPr>
              <a:t> tug “</a:t>
            </a:r>
            <a:r>
              <a:rPr lang="en-US" sz="2000" dirty="0" err="1">
                <a:solidFill>
                  <a:schemeClr val="bg2"/>
                </a:solidFill>
                <a:latin typeface="Calibri" panose="020F0502020204030204" pitchFamily="34" charset="0"/>
                <a:cs typeface="Calibri" panose="020F0502020204030204" pitchFamily="34" charset="0"/>
              </a:rPr>
              <a:t>phooj</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ywg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kawm</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txuj</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nrog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los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pab</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nrog</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nws</a:t>
            </a:r>
            <a:r>
              <a:rPr lang="en-US" sz="2000" dirty="0">
                <a:solidFill>
                  <a:schemeClr val="bg2"/>
                </a:solidFill>
                <a:latin typeface="Calibri" panose="020F0502020204030204" pitchFamily="34" charset="0"/>
                <a:cs typeface="Calibri" panose="020F0502020204030204" pitchFamily="34" charset="0"/>
              </a:rPr>
              <a:t> </a:t>
            </a:r>
            <a:r>
              <a:rPr lang="en-US" sz="2000" dirty="0" err="1">
                <a:solidFill>
                  <a:schemeClr val="bg2"/>
                </a:solidFill>
                <a:latin typeface="Calibri" panose="020F0502020204030204" pitchFamily="34" charset="0"/>
                <a:cs typeface="Calibri" panose="020F0502020204030204" pitchFamily="34" charset="0"/>
              </a:rPr>
              <a:t>ua</a:t>
            </a:r>
            <a:r>
              <a:rPr lang="en-US" sz="2000" dirty="0">
                <a:solidFill>
                  <a:schemeClr val="bg2"/>
                </a:solidFill>
                <a:latin typeface="Calibri" panose="020F0502020204030204" pitchFamily="34" charset="0"/>
                <a:cs typeface="Calibri" panose="020F0502020204030204" pitchFamily="34" charset="0"/>
              </a:rPr>
              <a:t>.</a:t>
            </a:r>
          </a:p>
          <a:p>
            <a:pPr marL="338138" indent="-338138">
              <a:buFontTx/>
              <a:buAutoNum type="alphaLcPeriod"/>
            </a:pPr>
            <a:endParaRPr lang="en-US" sz="2000" dirty="0">
              <a:solidFill>
                <a:schemeClr val="bg2"/>
              </a:solidFill>
              <a:latin typeface="Calibri" panose="020F0502020204030204" pitchFamily="34" charset="0"/>
              <a:cs typeface="Calibri" panose="020F0502020204030204" pitchFamily="34" charset="0"/>
            </a:endParaRPr>
          </a:p>
          <a:p>
            <a:endParaRPr lang="es-ES_tradnl" sz="2000" dirty="0">
              <a:solidFill>
                <a:schemeClr val="bg2"/>
              </a:solidFill>
              <a:latin typeface="Calibri" panose="020F0502020204030204" pitchFamily="34" charset="0"/>
              <a:cs typeface="Calibri" panose="020F0502020204030204" pitchFamily="34" charset="0"/>
            </a:endParaRPr>
          </a:p>
          <a:p>
            <a:endParaRPr lang="en-US" sz="20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551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FBCC2-4EDB-1B4D-8B12-C593DBF19B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33</a:t>
            </a:fld>
            <a:endParaRPr lang="en-US" dirty="0">
              <a:solidFill>
                <a:schemeClr val="bg1"/>
              </a:solidFill>
            </a:endParaRPr>
          </a:p>
        </p:txBody>
      </p:sp>
      <p:sp>
        <p:nvSpPr>
          <p:cNvPr id="4" name="TextBox 3">
            <a:extLst>
              <a:ext uri="{FF2B5EF4-FFF2-40B4-BE49-F238E27FC236}">
                <a16:creationId xmlns:a16="http://schemas.microsoft.com/office/drawing/2014/main" id="{33AAA4CB-B9D2-4741-9D12-2A2ED3624B53}"/>
              </a:ext>
            </a:extLst>
          </p:cNvPr>
          <p:cNvSpPr txBox="1"/>
          <p:nvPr/>
        </p:nvSpPr>
        <p:spPr>
          <a:xfrm>
            <a:off x="1040849" y="148598"/>
            <a:ext cx="2743200" cy="461665"/>
          </a:xfrm>
          <a:prstGeom prst="rect">
            <a:avLst/>
          </a:prstGeom>
          <a:noFill/>
        </p:spPr>
        <p:txBody>
          <a:bodyPr wrap="square" rtlCol="0">
            <a:spAutoFit/>
          </a:bodyPr>
          <a:lstStyle/>
          <a:p>
            <a:r>
              <a:rPr lang="en-US" sz="2400" dirty="0" err="1">
                <a:solidFill>
                  <a:srgbClr val="002060"/>
                </a:solidFill>
                <a:latin typeface="Calibri" panose="020F0502020204030204" pitchFamily="34" charset="0"/>
                <a:cs typeface="Calibri" panose="020F0502020204030204" pitchFamily="34" charset="0"/>
              </a:rPr>
              <a:t>Piv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Txwv</a:t>
            </a:r>
            <a:r>
              <a:rPr lang="en-US" sz="2400" dirty="0">
                <a:solidFill>
                  <a:srgbClr val="002060"/>
                </a:solidFill>
                <a:latin typeface="Calibri" panose="020F0502020204030204" pitchFamily="34" charset="0"/>
                <a:cs typeface="Calibri" panose="020F0502020204030204" pitchFamily="34" charset="0"/>
              </a:rPr>
              <a:t> #8</a:t>
            </a:r>
          </a:p>
        </p:txBody>
      </p:sp>
      <p:sp>
        <p:nvSpPr>
          <p:cNvPr id="5" name="TextBox 4">
            <a:extLst>
              <a:ext uri="{FF2B5EF4-FFF2-40B4-BE49-F238E27FC236}">
                <a16:creationId xmlns:a16="http://schemas.microsoft.com/office/drawing/2014/main" id="{6379CF9B-FB57-9E47-B5D4-1FE6870BC088}"/>
              </a:ext>
            </a:extLst>
          </p:cNvPr>
          <p:cNvSpPr txBox="1"/>
          <p:nvPr/>
        </p:nvSpPr>
        <p:spPr>
          <a:xfrm>
            <a:off x="177879" y="895870"/>
            <a:ext cx="8447008" cy="1015663"/>
          </a:xfrm>
          <a:prstGeom prst="rect">
            <a:avLst/>
          </a:prstGeom>
          <a:noFill/>
        </p:spPr>
        <p:txBody>
          <a:bodyPr wrap="square" rtlCol="0">
            <a:spAutoFit/>
          </a:bodyPr>
          <a:lstStyle/>
          <a:p>
            <a:r>
              <a:rPr lang="en-US" sz="2000" dirty="0" err="1">
                <a:solidFill>
                  <a:srgbClr val="002060"/>
                </a:solidFill>
                <a:latin typeface="Calibri" panose="020F0502020204030204" pitchFamily="34" charset="0"/>
                <a:cs typeface="Calibri" panose="020F0502020204030204" pitchFamily="34" charset="0"/>
              </a:rPr>
              <a:t>Txawm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tias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niam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txawj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thiab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Hmoob</a:t>
            </a:r>
            <a:r>
              <a:rPr lang="en-US" sz="2000" dirty="0">
                <a:solidFill>
                  <a:srgbClr val="002060"/>
                </a:solidFill>
                <a:latin typeface="Calibri" panose="020F0502020204030204" pitchFamily="34" charset="0"/>
                <a:cs typeface="Calibri" panose="020F0502020204030204" pitchFamily="34" charset="0"/>
              </a:rPr>
              <a:t> sib </a:t>
            </a:r>
            <a:r>
              <a:rPr lang="en-US" sz="2000" dirty="0" err="1">
                <a:solidFill>
                  <a:srgbClr val="002060"/>
                </a:solidFill>
                <a:latin typeface="Calibri" panose="020F0502020204030204" pitchFamily="34" charset="0"/>
                <a:cs typeface="Calibri" panose="020F0502020204030204" pitchFamily="34" charset="0"/>
              </a:rPr>
              <a:t>npaug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xav</a:t>
            </a:r>
            <a:r>
              <a:rPr lang="en-US" sz="2000" dirty="0">
                <a:solidFill>
                  <a:srgbClr val="002060"/>
                </a:solidFill>
                <a:latin typeface="Calibri" panose="020F0502020204030204" pitchFamily="34" charset="0"/>
                <a:cs typeface="Calibri" panose="020F0502020204030204" pitchFamily="34" charset="0"/>
              </a:rPr>
              <a:t> li no,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li </a:t>
            </a:r>
            <a:r>
              <a:rPr lang="en-US" sz="2000" dirty="0" err="1">
                <a:solidFill>
                  <a:srgbClr val="002060"/>
                </a:solidFill>
                <a:latin typeface="Calibri" panose="020F0502020204030204" pitchFamily="34" charset="0"/>
                <a:cs typeface="Calibri" panose="020F0502020204030204" pitchFamily="34" charset="0"/>
              </a:rPr>
              <a:t>cas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thiaj</a:t>
            </a:r>
            <a:r>
              <a:rPr lang="en-US" sz="2000" dirty="0">
                <a:solidFill>
                  <a:srgbClr val="002060"/>
                </a:solidFill>
                <a:latin typeface="Calibri" panose="020F0502020204030204" pitchFamily="34" charset="0"/>
                <a:cs typeface="Calibri" panose="020F0502020204030204" pitchFamily="34" charset="0"/>
              </a:rPr>
              <a:t> li tau </a:t>
            </a:r>
            <a:r>
              <a:rPr lang="en-US" sz="2000" dirty="0" err="1">
                <a:solidFill>
                  <a:srgbClr val="002060"/>
                </a:solidFill>
                <a:latin typeface="Calibri" panose="020F0502020204030204" pitchFamily="34" charset="0"/>
                <a:cs typeface="Calibri" panose="020F0502020204030204" pitchFamily="34" charset="0"/>
              </a:rPr>
              <a:t>raws</a:t>
            </a:r>
            <a:r>
              <a:rPr lang="en-US" sz="2000" dirty="0">
                <a:solidFill>
                  <a:srgbClr val="002060"/>
                </a:solidFill>
                <a:latin typeface="Calibri" panose="020F0502020204030204" pitchFamily="34" charset="0"/>
                <a:cs typeface="Calibri" panose="020F0502020204030204" pitchFamily="34" charset="0"/>
              </a:rPr>
              <a:t> li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xav</a:t>
            </a:r>
            <a:r>
              <a:rPr lang="en-US" sz="2000" dirty="0">
                <a:solidFill>
                  <a:srgbClr val="002060"/>
                </a:solidFill>
                <a:latin typeface="Calibri" panose="020F0502020204030204" pitchFamily="34" charset="0"/>
                <a:cs typeface="Calibri" panose="020F0502020204030204" pitchFamily="34" charset="0"/>
              </a:rPr>
              <a:t>?</a:t>
            </a:r>
          </a:p>
        </p:txBody>
      </p:sp>
      <p:sp>
        <p:nvSpPr>
          <p:cNvPr id="6" name="Rectangle 5">
            <a:extLst>
              <a:ext uri="{FF2B5EF4-FFF2-40B4-BE49-F238E27FC236}">
                <a16:creationId xmlns:a16="http://schemas.microsoft.com/office/drawing/2014/main" id="{D2CF9D0B-D5B7-134B-9307-5572BA2DD315}"/>
              </a:ext>
            </a:extLst>
          </p:cNvPr>
          <p:cNvSpPr/>
          <p:nvPr/>
        </p:nvSpPr>
        <p:spPr>
          <a:xfrm>
            <a:off x="177879" y="1975880"/>
            <a:ext cx="8447008" cy="3477875"/>
          </a:xfrm>
          <a:prstGeom prst="rect">
            <a:avLst/>
          </a:prstGeom>
        </p:spPr>
        <p:txBody>
          <a:bodyPr wrap="square">
            <a:spAutoFit/>
          </a:bodyPr>
          <a:lstStyle/>
          <a:p>
            <a:pPr marL="457200" indent="-457200">
              <a:buClr>
                <a:srgbClr val="002060"/>
              </a:buClr>
              <a:buAutoNum type="alphaLcPeriod"/>
            </a:pPr>
            <a:r>
              <a:rPr lang="en-US" sz="2000" dirty="0" err="1">
                <a:solidFill>
                  <a:srgbClr val="002060"/>
                </a:solidFill>
                <a:latin typeface="Calibri" panose="020F0502020204030204" pitchFamily="34" charset="0"/>
                <a:cs typeface="Calibri" panose="020F0502020204030204" pitchFamily="34" charset="0"/>
              </a:rPr>
              <a:t>Leej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niam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Hmoob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ces</a:t>
            </a:r>
            <a:r>
              <a:rPr lang="en-US" sz="2000" dirty="0">
                <a:solidFill>
                  <a:srgbClr val="002060"/>
                </a:solidFill>
                <a:latin typeface="Calibri" panose="020F0502020204030204" pitchFamily="34" charset="0"/>
                <a:cs typeface="Calibri" panose="020F0502020204030204" pitchFamily="34" charset="0"/>
              </a:rPr>
              <a:t> ho </a:t>
            </a:r>
            <a:r>
              <a:rPr lang="en-US" sz="2000" dirty="0" err="1">
                <a:solidFill>
                  <a:srgbClr val="002060"/>
                </a:solidFill>
                <a:latin typeface="Calibri" panose="020F0502020204030204" pitchFamily="34" charset="0"/>
                <a:cs typeface="Calibri" panose="020F0502020204030204" pitchFamily="34" charset="0"/>
              </a:rPr>
              <a:t>mloog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Askiv</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Clr>
                <a:srgbClr val="002060"/>
              </a:buClr>
              <a:buAutoNum type="alphaLcPeriod"/>
            </a:pP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li </a:t>
            </a:r>
            <a:r>
              <a:rPr lang="en-US" sz="2000" dirty="0" err="1">
                <a:solidFill>
                  <a:srgbClr val="002060"/>
                </a:solidFill>
                <a:latin typeface="Calibri" panose="020F0502020204030204" pitchFamily="34" charset="0"/>
                <a:cs typeface="Calibri" panose="020F0502020204030204" pitchFamily="34" charset="0"/>
              </a:rPr>
              <a:t>qhov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txawj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Askiv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tias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paub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npliag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lias</a:t>
            </a:r>
            <a:r>
              <a:rPr lang="en-US" sz="2000" dirty="0">
                <a:solidFill>
                  <a:srgbClr val="002060"/>
                </a:solidFill>
                <a:latin typeface="Calibri" panose="020F0502020204030204" pitchFamily="34" charset="0"/>
                <a:cs typeface="Calibri" panose="020F0502020204030204" pitchFamily="34" charset="0"/>
              </a:rPr>
              <a:t> – </a:t>
            </a:r>
            <a:r>
              <a:rPr lang="en-US" sz="2000" dirty="0" err="1">
                <a:solidFill>
                  <a:srgbClr val="002060"/>
                </a:solidFill>
                <a:latin typeface="Calibri" panose="020F0502020204030204" pitchFamily="34" charset="0"/>
                <a:cs typeface="Calibri" panose="020F0502020204030204" pitchFamily="34" charset="0"/>
              </a:rPr>
              <a:t>los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zoo </a:t>
            </a:r>
            <a:r>
              <a:rPr lang="en-US" sz="2000" dirty="0" err="1">
                <a:solidFill>
                  <a:srgbClr val="002060"/>
                </a:solidFill>
                <a:latin typeface="Calibri" panose="020F0502020204030204" pitchFamily="34" charset="0"/>
                <a:cs typeface="Calibri" panose="020F0502020204030204" pitchFamily="34" charset="0"/>
              </a:rPr>
              <a:t>tshaj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qhov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dab </a:t>
            </a:r>
            <a:r>
              <a:rPr lang="en-US" sz="2000" dirty="0" err="1">
                <a:solidFill>
                  <a:srgbClr val="002060"/>
                </a:solidFill>
                <a:latin typeface="Calibri" panose="020F0502020204030204" pitchFamily="34" charset="0"/>
                <a:cs typeface="Calibri" panose="020F0502020204030204" pitchFamily="34" charset="0"/>
              </a:rPr>
              <a:t>tsi</a:t>
            </a:r>
            <a:r>
              <a:rPr lang="en-US" sz="2000" dirty="0">
                <a:solidFill>
                  <a:srgbClr val="002060"/>
                </a:solidFill>
                <a:latin typeface="Calibri" panose="020F0502020204030204" pitchFamily="34" charset="0"/>
                <a:cs typeface="Calibri" panose="020F0502020204030204" pitchFamily="34" charset="0"/>
              </a:rPr>
              <a:t> li.</a:t>
            </a:r>
            <a:br>
              <a:rPr lang="en-US" sz="2000" dirty="0">
                <a:solidFill>
                  <a:srgbClr val="002060"/>
                </a:solidFill>
                <a:latin typeface="Calibri" panose="020F0502020204030204" pitchFamily="34" charset="0"/>
                <a:cs typeface="Calibri" panose="020F0502020204030204" pitchFamily="34" charset="0"/>
              </a:rPr>
            </a:br>
            <a:endParaRPr lang="en-US" sz="2000" dirty="0">
              <a:solidFill>
                <a:srgbClr val="002060"/>
              </a:solidFill>
              <a:latin typeface="Calibri" panose="020F0502020204030204" pitchFamily="34" charset="0"/>
              <a:cs typeface="Calibri" panose="020F0502020204030204" pitchFamily="34" charset="0"/>
            </a:endParaRPr>
          </a:p>
          <a:p>
            <a:pPr marL="457200" indent="-457200">
              <a:buClr>
                <a:srgbClr val="002060"/>
              </a:buClr>
              <a:buAutoNum type="alphaLcPeriod"/>
            </a:pPr>
            <a:r>
              <a:rPr lang="en-US" sz="2000" dirty="0" err="1">
                <a:solidFill>
                  <a:srgbClr val="002060"/>
                </a:solidFill>
                <a:latin typeface="Calibri" panose="020F0502020204030204" pitchFamily="34" charset="0"/>
                <a:cs typeface="Calibri" panose="020F0502020204030204" pitchFamily="34" charset="0"/>
              </a:rPr>
              <a:t>Leej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niam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txhob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txhawj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Mekas</a:t>
            </a:r>
            <a:r>
              <a:rPr lang="en-US" sz="2000" dirty="0">
                <a:solidFill>
                  <a:srgbClr val="002060"/>
                </a:solidFill>
                <a:latin typeface="Calibri" panose="020F0502020204030204" pitchFamily="34" charset="0"/>
                <a:cs typeface="Calibri" panose="020F0502020204030204" pitchFamily="34" charset="0"/>
              </a:rPr>
              <a:t> tom </a:t>
            </a:r>
            <a:r>
              <a:rPr lang="en-US" sz="2000" dirty="0" err="1">
                <a:solidFill>
                  <a:srgbClr val="002060"/>
                </a:solidFill>
                <a:latin typeface="Calibri" panose="020F0502020204030204" pitchFamily="34" charset="0"/>
                <a:cs typeface="Calibri" panose="020F0502020204030204" pitchFamily="34" charset="0"/>
              </a:rPr>
              <a:t>tsev</a:t>
            </a:r>
            <a:r>
              <a:rPr lang="en-US" sz="2000" dirty="0">
                <a:solidFill>
                  <a:srgbClr val="002060"/>
                </a:solidFill>
                <a:latin typeface="Calibri" panose="020F0502020204030204" pitchFamily="34" charset="0"/>
                <a:cs typeface="Calibri" panose="020F0502020204030204" pitchFamily="34" charset="0"/>
              </a:rPr>
              <a:t> vim </a:t>
            </a:r>
            <a:r>
              <a:rPr lang="en-US" sz="2000" dirty="0" err="1">
                <a:solidFill>
                  <a:srgbClr val="002060"/>
                </a:solidFill>
                <a:latin typeface="Calibri" panose="020F0502020204030204" pitchFamily="34" charset="0"/>
                <a:cs typeface="Calibri" panose="020F0502020204030204" pitchFamily="34" charset="0"/>
              </a:rPr>
              <a:t>tias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tom </a:t>
            </a:r>
            <a:r>
              <a:rPr lang="en-US" sz="2000" dirty="0" err="1">
                <a:solidFill>
                  <a:srgbClr val="002060"/>
                </a:solidFill>
                <a:latin typeface="Calibri" panose="020F0502020204030204" pitchFamily="34" charset="0"/>
                <a:cs typeface="Calibri" panose="020F0502020204030204" pitchFamily="34" charset="0"/>
              </a:rPr>
              <a:t>tsev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nyeem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txaus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nkaus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lawm</a:t>
            </a:r>
            <a:r>
              <a:rPr lang="en-US" sz="2000" dirty="0">
                <a:solidFill>
                  <a:srgbClr val="002060"/>
                </a:solidFill>
                <a:latin typeface="Calibri" panose="020F0502020204030204" pitchFamily="34" charset="0"/>
                <a:cs typeface="Calibri" panose="020F0502020204030204" pitchFamily="34" charset="0"/>
              </a:rPr>
              <a:t>.</a:t>
            </a:r>
          </a:p>
          <a:p>
            <a:pPr marL="457200" indent="-457200">
              <a:buAutoNum type="alphaLcPeriod" startAt="2"/>
            </a:pPr>
            <a:endParaRPr lang="en-US" sz="2000" dirty="0">
              <a:solidFill>
                <a:srgbClr val="002060"/>
              </a:solidFill>
              <a:latin typeface="Calibri" panose="020F0502020204030204" pitchFamily="34" charset="0"/>
              <a:cs typeface="Calibri" panose="020F0502020204030204" pitchFamily="34" charset="0"/>
            </a:endParaRPr>
          </a:p>
          <a:p>
            <a:endParaRPr lang="en-US" sz="2000" dirty="0">
              <a:solidFill>
                <a:srgbClr val="002060"/>
              </a:solidFill>
              <a:latin typeface="Calibri" panose="020F0502020204030204" pitchFamily="34" charset="0"/>
              <a:cs typeface="Calibri" panose="020F0502020204030204" pitchFamily="34" charset="0"/>
            </a:endParaRPr>
          </a:p>
        </p:txBody>
      </p:sp>
      <p:pic>
        <p:nvPicPr>
          <p:cNvPr id="7" name="Picture 6" descr="A close up of a logo&#10;&#10;Description generated with high confidence">
            <a:extLst>
              <a:ext uri="{FF2B5EF4-FFF2-40B4-BE49-F238E27FC236}">
                <a16:creationId xmlns:a16="http://schemas.microsoft.com/office/drawing/2014/main" id="{844BFAB3-5D58-4F4B-8D49-25E268FC05A0}"/>
              </a:ext>
            </a:extLst>
          </p:cNvPr>
          <p:cNvPicPr>
            <a:picLocks noChangeAspect="1"/>
          </p:cNvPicPr>
          <p:nvPr/>
        </p:nvPicPr>
        <p:blipFill>
          <a:blip r:embed="rId3"/>
          <a:stretch>
            <a:fillRect/>
          </a:stretch>
        </p:blipFill>
        <p:spPr>
          <a:xfrm>
            <a:off x="355313" y="126353"/>
            <a:ext cx="685536" cy="567710"/>
          </a:xfrm>
          <a:prstGeom prst="rect">
            <a:avLst/>
          </a:prstGeom>
        </p:spPr>
      </p:pic>
    </p:spTree>
    <p:extLst>
      <p:ext uri="{BB962C8B-B14F-4D97-AF65-F5344CB8AC3E}">
        <p14:creationId xmlns:p14="http://schemas.microsoft.com/office/powerpoint/2010/main" val="19846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269DBE-623F-594D-A533-A994562833C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34</a:t>
            </a:fld>
            <a:endParaRPr lang="en-US" dirty="0">
              <a:solidFill>
                <a:schemeClr val="bg1"/>
              </a:solidFill>
            </a:endParaRPr>
          </a:p>
        </p:txBody>
      </p:sp>
      <p:grpSp>
        <p:nvGrpSpPr>
          <p:cNvPr id="4" name="Group 3">
            <a:extLst>
              <a:ext uri="{FF2B5EF4-FFF2-40B4-BE49-F238E27FC236}">
                <a16:creationId xmlns:a16="http://schemas.microsoft.com/office/drawing/2014/main" id="{3BF039BA-99AE-504B-A55C-83B43EA8700A}"/>
              </a:ext>
            </a:extLst>
          </p:cNvPr>
          <p:cNvGrpSpPr/>
          <p:nvPr/>
        </p:nvGrpSpPr>
        <p:grpSpPr>
          <a:xfrm>
            <a:off x="2619375" y="1047750"/>
            <a:ext cx="4014254" cy="3063389"/>
            <a:chOff x="2819400" y="1047750"/>
            <a:chExt cx="4014254" cy="3063389"/>
          </a:xfrm>
        </p:grpSpPr>
        <p:pic>
          <p:nvPicPr>
            <p:cNvPr id="5" name="Picture 17">
              <a:extLst>
                <a:ext uri="{FF2B5EF4-FFF2-40B4-BE49-F238E27FC236}">
                  <a16:creationId xmlns:a16="http://schemas.microsoft.com/office/drawing/2014/main" id="{B785474C-D43D-7540-BB7C-7F00B4156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AF4F2295-775E-E544-BE54-E686AAA4938D}"/>
                </a:ext>
              </a:extLst>
            </p:cNvPr>
            <p:cNvSpPr/>
            <p:nvPr/>
          </p:nvSpPr>
          <p:spPr>
            <a:xfrm>
              <a:off x="6079922" y="3926473"/>
              <a:ext cx="753732" cy="184666"/>
            </a:xfrm>
            <a:prstGeom prst="rect">
              <a:avLst/>
            </a:prstGeom>
            <a:ln>
              <a:solidFill>
                <a:schemeClr val="bg1"/>
              </a:solidFill>
            </a:ln>
          </p:spPr>
          <p:txBody>
            <a:bodyPr wrap="none">
              <a:spAutoFit/>
            </a:bodyPr>
            <a:lstStyle/>
            <a:p>
              <a:r>
                <a:rPr lang="en-US" sz="600" dirty="0">
                  <a:latin typeface="Arial" panose="020B0604020202020204" pitchFamily="34" charset="0"/>
                  <a:cs typeface="Arial" panose="020B0604020202020204" pitchFamily="34" charset="0"/>
                </a:rPr>
                <a:t>Phillipmartin.info</a:t>
              </a:r>
            </a:p>
          </p:txBody>
        </p:sp>
      </p:grpSp>
    </p:spTree>
    <p:extLst>
      <p:ext uri="{BB962C8B-B14F-4D97-AF65-F5344CB8AC3E}">
        <p14:creationId xmlns:p14="http://schemas.microsoft.com/office/powerpoint/2010/main" val="210395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8FC371-84AA-A840-A359-45E3662446FD}"/>
              </a:ext>
            </a:extLst>
          </p:cNvPr>
          <p:cNvSpPr>
            <a:spLocks noGrp="1"/>
          </p:cNvSpPr>
          <p:nvPr>
            <p:ph type="sldNum" idx="12"/>
          </p:nvPr>
        </p:nvSpPr>
        <p:spPr>
          <a:xfrm>
            <a:off x="8123237" y="4271706"/>
            <a:ext cx="609600" cy="390906"/>
          </a:xfrm>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35</a:t>
            </a:fld>
            <a:endParaRPr lang="en-US" dirty="0">
              <a:solidFill>
                <a:schemeClr val="bg1"/>
              </a:solidFill>
            </a:endParaRPr>
          </a:p>
        </p:txBody>
      </p:sp>
      <p:sp>
        <p:nvSpPr>
          <p:cNvPr id="3" name="Text Placeholder 2">
            <a:extLst>
              <a:ext uri="{FF2B5EF4-FFF2-40B4-BE49-F238E27FC236}">
                <a16:creationId xmlns:a16="http://schemas.microsoft.com/office/drawing/2014/main" id="{823BBCDA-ADF7-E740-919B-2A81E3606FED}"/>
              </a:ext>
            </a:extLst>
          </p:cNvPr>
          <p:cNvSpPr txBox="1">
            <a:spLocks/>
          </p:cNvSpPr>
          <p:nvPr/>
        </p:nvSpPr>
        <p:spPr>
          <a:xfrm>
            <a:off x="304800" y="725312"/>
            <a:ext cx="8216900" cy="90129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indent="-6350"/>
            <a:r>
              <a:rPr lang="en-US" sz="2400" dirty="0" err="1">
                <a:solidFill>
                  <a:schemeClr val="bg2"/>
                </a:solidFill>
                <a:latin typeface="Calibri" panose="020F0502020204030204" pitchFamily="34" charset="0"/>
                <a:cs typeface="Calibri" panose="020F0502020204030204" pitchFamily="34" charset="0"/>
              </a:rPr>
              <a:t>Kuv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hnov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hais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tias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cov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niam</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txiv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uas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yog</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hais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lus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Askiv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yuav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tsum</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tsis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txhob</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nyeem</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ntawv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rau</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lawv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tus</a:t>
            </a:r>
            <a:r>
              <a:rPr lang="en-US" sz="2400" dirty="0">
                <a:solidFill>
                  <a:schemeClr val="bg2"/>
                </a:solidFill>
                <a:latin typeface="Calibri" panose="020F0502020204030204" pitchFamily="34" charset="0"/>
                <a:cs typeface="Calibri" panose="020F0502020204030204" pitchFamily="34" charset="0"/>
              </a:rPr>
              <a:t> me </a:t>
            </a:r>
            <a:r>
              <a:rPr lang="en-US" sz="2400" dirty="0" err="1">
                <a:solidFill>
                  <a:schemeClr val="bg2"/>
                </a:solidFill>
                <a:latin typeface="Calibri" panose="020F0502020204030204" pitchFamily="34" charset="0"/>
                <a:cs typeface="Calibri" panose="020F0502020204030204" pitchFamily="34" charset="0"/>
              </a:rPr>
              <a:t>nyuam</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ua</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lus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Askiv</a:t>
            </a:r>
            <a:r>
              <a:rPr lang="en-US" sz="2400" dirty="0">
                <a:solidFill>
                  <a:schemeClr val="bg2"/>
                </a:solidFill>
                <a:latin typeface="Calibri" panose="020F0502020204030204" pitchFamily="34" charset="0"/>
                <a:cs typeface="Calibri" panose="020F0502020204030204" pitchFamily="34" charset="0"/>
              </a:rPr>
              <a:t> vim </a:t>
            </a:r>
            <a:r>
              <a:rPr lang="en-US" sz="2400" dirty="0" err="1">
                <a:solidFill>
                  <a:schemeClr val="bg2"/>
                </a:solidFill>
                <a:latin typeface="Calibri" panose="020F0502020204030204" pitchFamily="34" charset="0"/>
                <a:cs typeface="Calibri" panose="020F0502020204030204" pitchFamily="34" charset="0"/>
              </a:rPr>
              <a:t>tias</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yuav</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ua</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rau</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tus</a:t>
            </a:r>
            <a:r>
              <a:rPr lang="en-US" sz="2400" dirty="0">
                <a:solidFill>
                  <a:schemeClr val="bg2"/>
                </a:solidFill>
                <a:latin typeface="Calibri" panose="020F0502020204030204" pitchFamily="34" charset="0"/>
                <a:cs typeface="Calibri" panose="020F0502020204030204" pitchFamily="34" charset="0"/>
              </a:rPr>
              <a:t> me </a:t>
            </a:r>
            <a:r>
              <a:rPr lang="en-US" sz="2400" dirty="0" err="1">
                <a:solidFill>
                  <a:schemeClr val="bg2"/>
                </a:solidFill>
                <a:latin typeface="Calibri" panose="020F0502020204030204" pitchFamily="34" charset="0"/>
                <a:cs typeface="Calibri" panose="020F0502020204030204" pitchFamily="34" charset="0"/>
              </a:rPr>
              <a:t>nyuam</a:t>
            </a:r>
            <a:r>
              <a:rPr lang="en-US" sz="2400" dirty="0">
                <a:solidFill>
                  <a:schemeClr val="bg2"/>
                </a:solidFill>
                <a:latin typeface="Calibri" panose="020F0502020204030204" pitchFamily="34" charset="0"/>
                <a:cs typeface="Calibri" panose="020F0502020204030204" pitchFamily="34" charset="0"/>
              </a:rPr>
              <a:t> </a:t>
            </a:r>
            <a:r>
              <a:rPr lang="en-US" sz="2400" dirty="0" err="1">
                <a:solidFill>
                  <a:schemeClr val="bg2"/>
                </a:solidFill>
                <a:latin typeface="Calibri" panose="020F0502020204030204" pitchFamily="34" charset="0"/>
                <a:cs typeface="Calibri" panose="020F0502020204030204" pitchFamily="34" charset="0"/>
              </a:rPr>
              <a:t>tsis</a:t>
            </a:r>
            <a:r>
              <a:rPr lang="en-US" sz="2400" dirty="0">
                <a:solidFill>
                  <a:schemeClr val="bg2"/>
                </a:solidFill>
                <a:latin typeface="Calibri" panose="020F0502020204030204" pitchFamily="34" charset="0"/>
                <a:cs typeface="Calibri" panose="020F0502020204030204" pitchFamily="34" charset="0"/>
              </a:rPr>
              <a:t> to </a:t>
            </a:r>
            <a:r>
              <a:rPr lang="en-US" sz="2400" dirty="0" err="1">
                <a:solidFill>
                  <a:schemeClr val="bg2"/>
                </a:solidFill>
                <a:latin typeface="Calibri" panose="020F0502020204030204" pitchFamily="34" charset="0"/>
                <a:cs typeface="Calibri" panose="020F0502020204030204" pitchFamily="34" charset="0"/>
              </a:rPr>
              <a:t>taub</a:t>
            </a:r>
            <a:r>
              <a:rPr lang="en-US" sz="2400" dirty="0">
                <a:solidFill>
                  <a:schemeClr val="bg2"/>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BD89A7CF-1412-1A4A-AE49-1A7D10EC2C30}"/>
              </a:ext>
            </a:extLst>
          </p:cNvPr>
          <p:cNvSpPr txBox="1"/>
          <p:nvPr/>
        </p:nvSpPr>
        <p:spPr>
          <a:xfrm>
            <a:off x="1562100" y="2109864"/>
            <a:ext cx="7081837" cy="2308324"/>
          </a:xfrm>
          <a:prstGeom prst="rect">
            <a:avLst/>
          </a:prstGeom>
          <a:noFill/>
        </p:spPr>
        <p:txBody>
          <a:bodyPr wrap="square" rtlCol="0">
            <a:spAutoFit/>
          </a:bodyPr>
          <a:lstStyle/>
          <a:p>
            <a:r>
              <a:rPr lang="en-US" sz="2400" dirty="0" err="1">
                <a:solidFill>
                  <a:srgbClr val="C00000"/>
                </a:solidFill>
                <a:latin typeface="Calibri" panose="020F0502020204030204" pitchFamily="34" charset="0"/>
                <a:cs typeface="Calibri" panose="020F0502020204030204" pitchFamily="34" charset="0"/>
              </a:rPr>
              <a:t>Cov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niam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txawj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npaj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kho</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yus</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tsev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tseg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txhij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txhua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tej</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ntaub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pom</a:t>
            </a:r>
            <a:r>
              <a:rPr lang="en-US" sz="2400" dirty="0">
                <a:solidFill>
                  <a:srgbClr val="C00000"/>
                </a:solidFill>
                <a:latin typeface="Calibri" panose="020F0502020204030204" pitchFamily="34" charset="0"/>
                <a:cs typeface="Calibri" panose="020F0502020204030204" pitchFamily="34" charset="0"/>
              </a:rPr>
              <a:t>.  </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9B28311-060C-D94C-8843-C05BDF2F36CE}"/>
              </a:ext>
            </a:extLst>
          </p:cNvPr>
          <p:cNvSpPr txBox="1"/>
          <p:nvPr/>
        </p:nvSpPr>
        <p:spPr>
          <a:xfrm>
            <a:off x="368195" y="4725214"/>
            <a:ext cx="2813591" cy="523220"/>
          </a:xfrm>
          <a:prstGeom prst="rect">
            <a:avLst/>
          </a:prstGeom>
          <a:noFill/>
        </p:spPr>
        <p:txBody>
          <a:bodyPr wrap="none" rtlCol="0">
            <a:spAutoFit/>
          </a:bodyPr>
          <a:lstStyle/>
          <a:p>
            <a:r>
              <a:rPr lang="en-US" dirty="0">
                <a:solidFill>
                  <a:srgbClr val="002060"/>
                </a:solidFill>
                <a:latin typeface="Calibri" panose="020F0502020204030204" pitchFamily="34" charset="0"/>
                <a:cs typeface="Calibri" panose="020F0502020204030204" pitchFamily="34" charset="0"/>
              </a:rPr>
              <a:t>(Canadian Parents for French, 2007)</a:t>
            </a:r>
          </a:p>
          <a:p>
            <a:endParaRPr lang="en-US" dirty="0"/>
          </a:p>
        </p:txBody>
      </p:sp>
      <p:sp>
        <p:nvSpPr>
          <p:cNvPr id="10" name="TextBox 9">
            <a:extLst>
              <a:ext uri="{FF2B5EF4-FFF2-40B4-BE49-F238E27FC236}">
                <a16:creationId xmlns:a16="http://schemas.microsoft.com/office/drawing/2014/main" id="{B626486E-75E3-E74E-A08C-B295A2C424C4}"/>
              </a:ext>
            </a:extLst>
          </p:cNvPr>
          <p:cNvSpPr txBox="1"/>
          <p:nvPr/>
        </p:nvSpPr>
        <p:spPr>
          <a:xfrm>
            <a:off x="446637" y="2496591"/>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2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192773-58DB-DF42-974E-290809EAE1E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36</a:t>
            </a:fld>
            <a:endParaRPr lang="en-US" dirty="0">
              <a:solidFill>
                <a:schemeClr val="bg1"/>
              </a:solidFill>
            </a:endParaRPr>
          </a:p>
        </p:txBody>
      </p:sp>
      <p:sp>
        <p:nvSpPr>
          <p:cNvPr id="3" name="Text Placeholder 2">
            <a:extLst>
              <a:ext uri="{FF2B5EF4-FFF2-40B4-BE49-F238E27FC236}">
                <a16:creationId xmlns:a16="http://schemas.microsoft.com/office/drawing/2014/main" id="{61AED6C6-9F19-304A-99C2-3CC1D433F5E6}"/>
              </a:ext>
            </a:extLst>
          </p:cNvPr>
          <p:cNvSpPr txBox="1">
            <a:spLocks/>
          </p:cNvSpPr>
          <p:nvPr/>
        </p:nvSpPr>
        <p:spPr>
          <a:xfrm>
            <a:off x="267928" y="656632"/>
            <a:ext cx="8210909" cy="914401"/>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350" indent="-6350"/>
            <a:r>
              <a:rPr lang="en-US" sz="2400" dirty="0" err="1">
                <a:solidFill>
                  <a:srgbClr val="002060"/>
                </a:solidFill>
                <a:latin typeface="Calibri" panose="020F0502020204030204" pitchFamily="34" charset="0"/>
                <a:cs typeface="Calibri" panose="020F0502020204030204" pitchFamily="34" charset="0"/>
              </a:rPr>
              <a:t>Kuv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hnov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me </a:t>
            </a:r>
            <a:r>
              <a:rPr lang="en-US" sz="2400" dirty="0" err="1">
                <a:solidFill>
                  <a:srgbClr val="002060"/>
                </a:solidFill>
                <a:latin typeface="Calibri" panose="020F0502020204030204" pitchFamily="34" charset="0"/>
                <a:cs typeface="Calibri" panose="020F0502020204030204" pitchFamily="34" charset="0"/>
              </a:rPr>
              <a:t>nyuam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tsum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xub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nyeem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lawv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hais</a:t>
            </a:r>
            <a:r>
              <a:rPr lang="en-US" sz="2400" dirty="0">
                <a:solidFill>
                  <a:srgbClr val="002060"/>
                </a:solidFill>
                <a:latin typeface="Calibri" panose="020F0502020204030204" pitchFamily="34" charset="0"/>
                <a:cs typeface="Calibri" panose="020F0502020204030204" pitchFamily="34" charset="0"/>
              </a:rPr>
              <a:t> tom </a:t>
            </a:r>
            <a:r>
              <a:rPr lang="en-US" sz="2400" dirty="0" err="1">
                <a:solidFill>
                  <a:srgbClr val="002060"/>
                </a:solidFill>
                <a:latin typeface="Calibri" panose="020F0502020204030204" pitchFamily="34" charset="0"/>
                <a:cs typeface="Calibri" panose="020F0502020204030204" pitchFamily="34" charset="0"/>
              </a:rPr>
              <a:t>tsev</a:t>
            </a:r>
            <a:r>
              <a:rPr lang="en-US" sz="24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5D73951A-F315-4543-A8E5-EFFEE02300F0}"/>
              </a:ext>
            </a:extLst>
          </p:cNvPr>
          <p:cNvSpPr txBox="1"/>
          <p:nvPr/>
        </p:nvSpPr>
        <p:spPr>
          <a:xfrm>
            <a:off x="1562100" y="1571033"/>
            <a:ext cx="7196310" cy="3354765"/>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nod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tseeb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Hmoob</a:t>
            </a:r>
            <a:r>
              <a:rPr lang="en-US" sz="2400" dirty="0">
                <a:solidFill>
                  <a:srgbClr val="C00000"/>
                </a:solidFill>
                <a:latin typeface="Calibri" panose="020F0502020204030204" pitchFamily="34" charset="0"/>
                <a:cs typeface="Calibri" panose="020F0502020204030204" pitchFamily="34" charset="0"/>
              </a:rPr>
              <a:t> tom </a:t>
            </a:r>
            <a:r>
              <a:rPr lang="en-US" sz="2400" dirty="0" err="1">
                <a:solidFill>
                  <a:srgbClr val="C00000"/>
                </a:solidFill>
                <a:latin typeface="Calibri" panose="020F0502020204030204" pitchFamily="34" charset="0"/>
                <a:cs typeface="Calibri" panose="020F0502020204030204" pitchFamily="34" charset="0"/>
              </a:rPr>
              <a:t>tsev</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1000" dirty="0">
              <a:solidFill>
                <a:srgbClr val="C00000"/>
              </a:solidFill>
              <a:latin typeface="Calibri" panose="020F0502020204030204" pitchFamily="34" charset="0"/>
              <a:cs typeface="Calibri" panose="020F0502020204030204" pitchFamily="34" charset="0"/>
            </a:endParaRPr>
          </a:p>
          <a:p>
            <a:pPr marL="285750" indent="-285750">
              <a:buClr>
                <a:srgbClr val="FF0000"/>
              </a:buClr>
              <a:buFont typeface="Arial" panose="020B0604020202020204" pitchFamily="34" charset="0"/>
              <a:buChar char="•"/>
            </a:pP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li nod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pab</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dua</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1000" dirty="0">
              <a:solidFill>
                <a:srgbClr val="C00000"/>
              </a:solidFill>
              <a:latin typeface="Calibri" panose="020F0502020204030204" pitchFamily="34" charset="0"/>
              <a:cs typeface="Calibri" panose="020F0502020204030204" pitchFamily="34" charset="0"/>
            </a:endParaRPr>
          </a:p>
          <a:p>
            <a:pPr marL="285750" indent="-285750">
              <a:buClr>
                <a:srgbClr val="FF0000"/>
              </a:buClr>
              <a:buFont typeface="Arial" panose="020B0604020202020204" pitchFamily="34" charset="0"/>
              <a:buChar char="•"/>
            </a:pP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xyaum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tom </a:t>
            </a:r>
            <a:r>
              <a:rPr lang="en-US" sz="2400" dirty="0" err="1">
                <a:solidFill>
                  <a:srgbClr val="C00000"/>
                </a:solidFill>
                <a:latin typeface="Calibri" panose="020F0502020204030204" pitchFamily="34" charset="0"/>
                <a:cs typeface="Calibri" panose="020F0502020204030204" pitchFamily="34" charset="0"/>
              </a:rPr>
              <a:t>vaj</a:t>
            </a:r>
            <a:r>
              <a:rPr lang="en-US" sz="2400" dirty="0">
                <a:solidFill>
                  <a:srgbClr val="C00000"/>
                </a:solidFill>
                <a:latin typeface="Calibri" panose="020F0502020204030204" pitchFamily="34" charset="0"/>
                <a:cs typeface="Calibri" panose="020F0502020204030204" pitchFamily="34" charset="0"/>
              </a:rPr>
              <a:t> tom </a:t>
            </a:r>
            <a:r>
              <a:rPr lang="en-US" sz="2400" dirty="0" err="1">
                <a:solidFill>
                  <a:srgbClr val="C00000"/>
                </a:solidFill>
                <a:latin typeface="Calibri" panose="020F0502020204030204" pitchFamily="34" charset="0"/>
                <a:cs typeface="Calibri" panose="020F0502020204030204" pitchFamily="34" charset="0"/>
              </a:rPr>
              <a:t>tsev</a:t>
            </a:r>
            <a:r>
              <a:rPr lang="en-US" sz="2400" dirty="0">
                <a:solidFill>
                  <a:srgbClr val="C00000"/>
                </a:solidFill>
                <a:latin typeface="Calibri" panose="020F0502020204030204" pitchFamily="34" charset="0"/>
                <a:cs typeface="Calibri" panose="020F0502020204030204" pitchFamily="34" charset="0"/>
              </a:rPr>
              <a:t> no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pab</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364D1B50-566A-7F45-A462-06EC21BB77BE}"/>
              </a:ext>
            </a:extLst>
          </p:cNvPr>
          <p:cNvSpPr txBox="1"/>
          <p:nvPr/>
        </p:nvSpPr>
        <p:spPr>
          <a:xfrm>
            <a:off x="368194" y="4854773"/>
            <a:ext cx="3594205" cy="307777"/>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(International Reading Association, 2001)</a:t>
            </a:r>
            <a:endParaRPr lang="en-US" dirty="0"/>
          </a:p>
        </p:txBody>
      </p:sp>
      <p:sp>
        <p:nvSpPr>
          <p:cNvPr id="17" name="TextBox 16">
            <a:extLst>
              <a:ext uri="{FF2B5EF4-FFF2-40B4-BE49-F238E27FC236}">
                <a16:creationId xmlns:a16="http://schemas.microsoft.com/office/drawing/2014/main" id="{6CAF5435-0428-0840-B63D-E6397605257B}"/>
              </a:ext>
            </a:extLst>
          </p:cNvPr>
          <p:cNvSpPr txBox="1"/>
          <p:nvPr/>
        </p:nvSpPr>
        <p:spPr>
          <a:xfrm>
            <a:off x="446637" y="2496591"/>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2514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85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77B5B-2208-3E46-A67C-2D86EE13A8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37</a:t>
            </a:fld>
            <a:endParaRPr lang="en-US">
              <a:solidFill>
                <a:schemeClr val="bg1"/>
              </a:solidFill>
            </a:endParaRPr>
          </a:p>
        </p:txBody>
      </p:sp>
      <p:sp>
        <p:nvSpPr>
          <p:cNvPr id="3" name="TextBox 2">
            <a:extLst>
              <a:ext uri="{FF2B5EF4-FFF2-40B4-BE49-F238E27FC236}">
                <a16:creationId xmlns:a16="http://schemas.microsoft.com/office/drawing/2014/main" id="{3BD2EB2E-ACF2-9C4B-8870-E7C71B3B7F6E}"/>
              </a:ext>
            </a:extLst>
          </p:cNvPr>
          <p:cNvSpPr txBox="1"/>
          <p:nvPr/>
        </p:nvSpPr>
        <p:spPr>
          <a:xfrm>
            <a:off x="255200" y="1167681"/>
            <a:ext cx="8503209" cy="4524315"/>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Tus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los</a:t>
            </a:r>
            <a:r>
              <a:rPr lang="en-US" sz="2400" dirty="0">
                <a:solidFill>
                  <a:srgbClr val="C00000"/>
                </a:solidFill>
                <a:latin typeface="Calibri" panose="020F0502020204030204" pitchFamily="34" charset="0"/>
                <a:cs typeface="Calibri" panose="020F0502020204030204" pitchFamily="34" charset="0"/>
              </a:rPr>
              <a:t> tau.</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a:p>
            <a:pPr marL="342900" indent="-342900">
              <a:buClr>
                <a:srgbClr val="C00000"/>
              </a:buClr>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Tus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cuag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cov</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hnub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nyoog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ncua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cia.</a:t>
            </a:r>
            <a:r>
              <a:rPr lang="en-US" sz="2400" dirty="0">
                <a:solidFill>
                  <a:srgbClr val="C00000"/>
                </a:solidFill>
                <a:latin typeface="Calibri" panose="020F0502020204030204" pitchFamily="34" charset="0"/>
                <a:cs typeface="Calibri" panose="020F0502020204030204" pitchFamily="34" charset="0"/>
              </a:rPr>
              <a:t>  </a:t>
            </a:r>
            <a:r>
              <a:rPr lang="en-US" dirty="0">
                <a:solidFill>
                  <a:srgbClr val="C00000"/>
                </a:solidFill>
                <a:latin typeface="Calibri" panose="020F0502020204030204" pitchFamily="34" charset="0"/>
                <a:cs typeface="Calibri" panose="020F0502020204030204" pitchFamily="34" charset="0"/>
              </a:rPr>
              <a:t>(Genesee, 2007) </a:t>
            </a:r>
            <a:br>
              <a:rPr lang="en-US" dirty="0">
                <a:solidFill>
                  <a:srgbClr val="C00000"/>
                </a:solidFill>
                <a:latin typeface="Calibri" panose="020F0502020204030204" pitchFamily="34" charset="0"/>
                <a:cs typeface="Calibri" panose="020F0502020204030204" pitchFamily="34" charset="0"/>
              </a:rPr>
            </a:br>
            <a:endParaRPr lang="en-US" dirty="0">
              <a:solidFill>
                <a:srgbClr val="C00000"/>
              </a:solidFill>
              <a:latin typeface="Calibri" panose="020F0502020204030204" pitchFamily="34" charset="0"/>
              <a:cs typeface="Calibri" panose="020F0502020204030204" pitchFamily="34" charset="0"/>
            </a:endParaRPr>
          </a:p>
          <a:p>
            <a:pPr marL="285750" indent="-285750">
              <a:buClr>
                <a:srgbClr val="C00000"/>
              </a:buClr>
              <a:buFont typeface="Arial" panose="020B0604020202020204" pitchFamily="34" charset="0"/>
              <a:buChar char="•"/>
            </a:pPr>
            <a:r>
              <a:rPr lang="en-US" sz="2400" dirty="0">
                <a:solidFill>
                  <a:srgbClr val="C00000"/>
                </a:solidFill>
                <a:latin typeface="Calibri" panose="020F0502020204030204" pitchFamily="34" charset="0"/>
                <a:cs typeface="Calibri" panose="020F0502020204030204" pitchFamily="34" charset="0"/>
              </a:rPr>
              <a:t>Vim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sawv</a:t>
            </a:r>
            <a:r>
              <a:rPr lang="en-US" sz="2400" dirty="0">
                <a:solidFill>
                  <a:srgbClr val="C00000"/>
                </a:solidFill>
                <a:latin typeface="Calibri" panose="020F0502020204030204" pitchFamily="34" charset="0"/>
                <a:cs typeface="Calibri" panose="020F0502020204030204" pitchFamily="34" charset="0"/>
              </a:rPr>
              <a:t> daws </a:t>
            </a:r>
            <a:r>
              <a:rPr lang="en-US" sz="2400" dirty="0" err="1">
                <a:solidFill>
                  <a:srgbClr val="C00000"/>
                </a:solidFill>
                <a:latin typeface="Calibri" panose="020F0502020204030204" pitchFamily="34" charset="0"/>
                <a:cs typeface="Calibri" panose="020F0502020204030204" pitchFamily="34" charset="0"/>
              </a:rPr>
              <a:t>siv</a:t>
            </a:r>
            <a:r>
              <a:rPr lang="en-US" sz="2400" dirty="0">
                <a:solidFill>
                  <a:srgbClr val="C00000"/>
                </a:solidFill>
                <a:latin typeface="Calibri" panose="020F0502020204030204" pitchFamily="34" charset="0"/>
                <a:cs typeface="Calibri" panose="020F0502020204030204" pitchFamily="34" charset="0"/>
              </a:rPr>
              <a:t>.  Tus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ntau</a:t>
            </a:r>
            <a:r>
              <a:rPr lang="en-US" sz="2400" dirty="0">
                <a:solidFill>
                  <a:srgbClr val="C00000"/>
                </a:solidFill>
                <a:latin typeface="Calibri" panose="020F0502020204030204" pitchFamily="34" charset="0"/>
                <a:cs typeface="Calibri" panose="020F0502020204030204" pitchFamily="34" charset="0"/>
              </a:rPr>
              <a:t> yam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txawj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thaum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tom </a:t>
            </a:r>
            <a:r>
              <a:rPr lang="en-US" sz="2400" dirty="0" err="1">
                <a:solidFill>
                  <a:srgbClr val="C00000"/>
                </a:solidFill>
                <a:latin typeface="Calibri" panose="020F0502020204030204" pitchFamily="34" charset="0"/>
                <a:cs typeface="Calibri" panose="020F0502020204030204" pitchFamily="34" charset="0"/>
              </a:rPr>
              <a:t>qab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325193B-BFF1-AF4E-AA3C-18C168C9E897}"/>
              </a:ext>
            </a:extLst>
          </p:cNvPr>
          <p:cNvSpPr txBox="1"/>
          <p:nvPr/>
        </p:nvSpPr>
        <p:spPr>
          <a:xfrm>
            <a:off x="255201" y="228403"/>
            <a:ext cx="1119963" cy="923330"/>
          </a:xfrm>
          <a:prstGeom prst="rect">
            <a:avLst/>
          </a:prstGeom>
          <a:solidFill>
            <a:srgbClr val="FF0000"/>
          </a:solidFill>
        </p:spPr>
        <p:txBody>
          <a:bodyPr wrap="square" rtlCol="0">
            <a:spAutoFit/>
          </a:bodyPr>
          <a:lstStyle/>
          <a:p>
            <a:r>
              <a:rPr lang="en-US" sz="1800" b="1" dirty="0" err="1">
                <a:solidFill>
                  <a:schemeClr val="bg1"/>
                </a:solidFill>
              </a:rPr>
              <a:t>Yog</a:t>
            </a:r>
            <a:r>
              <a:rPr lang="en-US" sz="1800" b="1" dirty="0">
                <a:solidFill>
                  <a:schemeClr val="bg1"/>
                </a:solidFill>
              </a:rPr>
              <a:t> Tseeb </a:t>
            </a:r>
            <a:r>
              <a:rPr lang="en-US" sz="1800" b="1" dirty="0" err="1">
                <a:solidFill>
                  <a:schemeClr val="bg1"/>
                </a:solidFill>
              </a:rPr>
              <a:t>Tiag</a:t>
            </a:r>
            <a:endParaRPr lang="en-US" sz="1800" b="1" dirty="0">
              <a:solidFill>
                <a:schemeClr val="bg1"/>
              </a:solidFill>
            </a:endParaRPr>
          </a:p>
        </p:txBody>
      </p:sp>
    </p:spTree>
    <p:extLst>
      <p:ext uri="{BB962C8B-B14F-4D97-AF65-F5344CB8AC3E}">
        <p14:creationId xmlns:p14="http://schemas.microsoft.com/office/powerpoint/2010/main" val="33941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B8237-405A-8E4D-960A-BB087A47FA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3" name="Rounded Rectangle 2">
            <a:extLst>
              <a:ext uri="{FF2B5EF4-FFF2-40B4-BE49-F238E27FC236}">
                <a16:creationId xmlns:a16="http://schemas.microsoft.com/office/drawing/2014/main" id="{3BF6468D-24B1-6E49-A655-A0F40C3AD70A}"/>
              </a:ext>
            </a:extLst>
          </p:cNvPr>
          <p:cNvSpPr/>
          <p:nvPr/>
        </p:nvSpPr>
        <p:spPr>
          <a:xfrm>
            <a:off x="228600" y="584199"/>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pPr algn="ctr"/>
            <a:r>
              <a:rPr lang="en-US" sz="3600" b="1" dirty="0" err="1">
                <a:solidFill>
                  <a:schemeClr val="tx1"/>
                </a:solidFill>
                <a:latin typeface="Calibri" panose="020F0502020204030204" pitchFamily="34" charset="0"/>
                <a:cs typeface="Calibri" panose="020F0502020204030204" pitchFamily="34" charset="0"/>
              </a:rPr>
              <a:t>Niam</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thiab</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txiv</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yuav</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ua</a:t>
            </a:r>
            <a:r>
              <a:rPr lang="en-US" sz="3600" b="1" dirty="0">
                <a:solidFill>
                  <a:schemeClr val="tx1"/>
                </a:solidFill>
                <a:latin typeface="Calibri" panose="020F0502020204030204" pitchFamily="34" charset="0"/>
                <a:cs typeface="Calibri" panose="020F0502020204030204" pitchFamily="34" charset="0"/>
              </a:rPr>
              <a:t> li </a:t>
            </a:r>
            <a:r>
              <a:rPr lang="en-US" sz="3600" b="1" dirty="0" err="1">
                <a:solidFill>
                  <a:schemeClr val="tx1"/>
                </a:solidFill>
                <a:latin typeface="Calibri" panose="020F0502020204030204" pitchFamily="34" charset="0"/>
                <a:cs typeface="Calibri" panose="020F0502020204030204" pitchFamily="34" charset="0"/>
              </a:rPr>
              <a:t>cas</a:t>
            </a:r>
            <a:r>
              <a:rPr lang="en-US" sz="3600" b="1" dirty="0">
                <a:solidFill>
                  <a:schemeClr val="tx1"/>
                </a:solidFill>
                <a:latin typeface="Calibri" panose="020F0502020204030204" pitchFamily="34" charset="0"/>
                <a:cs typeface="Calibri" panose="020F0502020204030204" pitchFamily="34" charset="0"/>
              </a:rPr>
              <a:t>?</a:t>
            </a: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5" name="Rounded Rectangle 2">
            <a:extLst>
              <a:ext uri="{FF2B5EF4-FFF2-40B4-BE49-F238E27FC236}">
                <a16:creationId xmlns:a16="http://schemas.microsoft.com/office/drawing/2014/main" id="{C919A023-17CE-48CE-93C6-418E1192F23B}"/>
              </a:ext>
            </a:extLst>
          </p:cNvPr>
          <p:cNvSpPr/>
          <p:nvPr/>
        </p:nvSpPr>
        <p:spPr>
          <a:xfrm>
            <a:off x="228600" y="584199"/>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Kuv</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yuav</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ua</a:t>
            </a:r>
            <a:r>
              <a:rPr lang="en-US" sz="3200" b="1" dirty="0">
                <a:solidFill>
                  <a:schemeClr val="tx1"/>
                </a:solidFill>
                <a:latin typeface="Calibri" panose="020F0502020204030204" pitchFamily="34" charset="0"/>
                <a:cs typeface="Calibri" panose="020F0502020204030204" pitchFamily="34" charset="0"/>
              </a:rPr>
              <a:t> li </a:t>
            </a:r>
            <a:r>
              <a:rPr lang="en-US" sz="3200" b="1" dirty="0" err="1">
                <a:solidFill>
                  <a:schemeClr val="tx1"/>
                </a:solidFill>
                <a:latin typeface="Calibri" panose="020F0502020204030204" pitchFamily="34" charset="0"/>
                <a:cs typeface="Calibri" panose="020F0502020204030204" pitchFamily="34" charset="0"/>
              </a:rPr>
              <a:t>cas</a:t>
            </a:r>
            <a:r>
              <a:rPr lang="en-US" sz="3200" b="1" dirty="0">
                <a:solidFill>
                  <a:schemeClr val="tx1"/>
                </a:solidFill>
                <a:latin typeface="Calibri" panose="020F0502020204030204" pitchFamily="34" charset="0"/>
                <a:cs typeface="Calibri" panose="020F0502020204030204" pitchFamily="34" charset="0"/>
              </a:rPr>
              <a:t>?</a:t>
            </a: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r>
              <a:rPr lang="en-US" sz="800" dirty="0">
                <a:solidFill>
                  <a:schemeClr val="tx1"/>
                </a:solidFill>
                <a:latin typeface="Arial" panose="020B0604020202020204" pitchFamily="34" charset="0"/>
                <a:cs typeface="Arial" panose="020B0604020202020204" pitchFamily="34" charset="0"/>
              </a:rPr>
              <a:t>                                                                 </a:t>
            </a:r>
            <a:r>
              <a:rPr lang="en-US" sz="800" dirty="0" err="1">
                <a:solidFill>
                  <a:schemeClr val="tx1"/>
                </a:solidFill>
                <a:latin typeface="Arial" panose="020B0604020202020204" pitchFamily="34" charset="0"/>
                <a:cs typeface="Arial" panose="020B0604020202020204" pitchFamily="34" charset="0"/>
              </a:rPr>
              <a:t>needpix</a:t>
            </a:r>
            <a:endParaRPr lang="en-US" sz="800" dirty="0">
              <a:solidFill>
                <a:schemeClr val="tx1"/>
              </a:solidFill>
              <a:latin typeface="Arial" panose="020B0604020202020204" pitchFamily="34" charset="0"/>
              <a:cs typeface="Arial" panose="020B0604020202020204" pitchFamily="34" charset="0"/>
            </a:endParaRPr>
          </a:p>
          <a:p>
            <a:endParaRPr lang="en-US" sz="800" dirty="0">
              <a:solidFill>
                <a:schemeClr val="tx1"/>
              </a:solidFill>
              <a:latin typeface="Arial" panose="020B0604020202020204" pitchFamily="34" charset="0"/>
              <a:cs typeface="Arial" panose="020B0604020202020204" pitchFamily="34"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pic>
        <p:nvPicPr>
          <p:cNvPr id="6" name="Picture 5" descr="A picture containing drawing&#10;&#10;Description automatically generated">
            <a:extLst>
              <a:ext uri="{FF2B5EF4-FFF2-40B4-BE49-F238E27FC236}">
                <a16:creationId xmlns:a16="http://schemas.microsoft.com/office/drawing/2014/main" id="{2550BF44-81F6-49F6-9835-63D88A243DB9}"/>
              </a:ext>
            </a:extLst>
          </p:cNvPr>
          <p:cNvPicPr>
            <a:picLocks noChangeAspect="1"/>
          </p:cNvPicPr>
          <p:nvPr/>
        </p:nvPicPr>
        <p:blipFill>
          <a:blip r:embed="rId2"/>
          <a:stretch>
            <a:fillRect/>
          </a:stretch>
        </p:blipFill>
        <p:spPr>
          <a:xfrm>
            <a:off x="2082989" y="1057973"/>
            <a:ext cx="996950" cy="2216992"/>
          </a:xfrm>
          <a:prstGeom prst="rect">
            <a:avLst/>
          </a:prstGeom>
        </p:spPr>
      </p:pic>
    </p:spTree>
    <p:extLst>
      <p:ext uri="{BB962C8B-B14F-4D97-AF65-F5344CB8AC3E}">
        <p14:creationId xmlns:p14="http://schemas.microsoft.com/office/powerpoint/2010/main" val="3104007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7AB92B-B906-FD48-982B-C78F6E23A4E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39</a:t>
            </a:fld>
            <a:endParaRPr lang="en-US" dirty="0">
              <a:solidFill>
                <a:schemeClr val="bg1"/>
              </a:solidFill>
            </a:endParaRPr>
          </a:p>
        </p:txBody>
      </p:sp>
      <p:sp>
        <p:nvSpPr>
          <p:cNvPr id="6" name="Rounded Rectangle 5">
            <a:extLst>
              <a:ext uri="{FF2B5EF4-FFF2-40B4-BE49-F238E27FC236}">
                <a16:creationId xmlns:a16="http://schemas.microsoft.com/office/drawing/2014/main" id="{1535809E-387F-F54B-805C-FF806AB8A955}"/>
              </a:ext>
            </a:extLst>
          </p:cNvPr>
          <p:cNvSpPr/>
          <p:nvPr/>
        </p:nvSpPr>
        <p:spPr>
          <a:xfrm>
            <a:off x="228600" y="539016"/>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7" name="TextBox 6">
            <a:extLst>
              <a:ext uri="{FF2B5EF4-FFF2-40B4-BE49-F238E27FC236}">
                <a16:creationId xmlns:a16="http://schemas.microsoft.com/office/drawing/2014/main" id="{F3CA7D8A-0EBD-314C-B2C9-69634AC912E2}"/>
              </a:ext>
            </a:extLst>
          </p:cNvPr>
          <p:cNvSpPr txBox="1"/>
          <p:nvPr/>
        </p:nvSpPr>
        <p:spPr>
          <a:xfrm>
            <a:off x="265275" y="1037411"/>
            <a:ext cx="7690005" cy="3908762"/>
          </a:xfrm>
          <a:prstGeom prst="rect">
            <a:avLst/>
          </a:prstGeom>
          <a:noFill/>
        </p:spPr>
        <p:txBody>
          <a:bodyPr wrap="square" rtlCol="0">
            <a:spAutoFit/>
          </a:bodyPr>
          <a:lstStyle/>
          <a:p>
            <a:r>
              <a:rPr lang="en-US" sz="2400" dirty="0">
                <a:solidFill>
                  <a:srgbClr val="C00000"/>
                </a:solidFill>
                <a:latin typeface="Calibri" panose="020F0502020204030204" pitchFamily="34" charset="0"/>
                <a:cs typeface="Calibri" panose="020F0502020204030204" pitchFamily="34" charset="0"/>
              </a:rPr>
              <a:t>1.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muaj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los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tom </a:t>
            </a:r>
            <a:r>
              <a:rPr lang="en-US" sz="2400" dirty="0" err="1">
                <a:solidFill>
                  <a:srgbClr val="C00000"/>
                </a:solidFill>
                <a:latin typeface="Calibri" panose="020F0502020204030204" pitchFamily="34" charset="0"/>
                <a:cs typeface="Calibri" panose="020F0502020204030204" pitchFamily="34" charset="0"/>
              </a:rPr>
              <a:t>tsev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p>
          <a:p>
            <a:pPr marL="342900" indent="-342900">
              <a:buFont typeface="+mj-lt"/>
              <a:buAutoNum type="arabicPeriod"/>
            </a:pPr>
            <a:endParaRPr lang="en-US" sz="2400" dirty="0">
              <a:solidFill>
                <a:srgbClr val="C00000"/>
              </a:solidFill>
              <a:latin typeface="Calibri" panose="020F0502020204030204" pitchFamily="34" charset="0"/>
              <a:cs typeface="Calibri" panose="020F0502020204030204" pitchFamily="34" charset="0"/>
            </a:endParaRPr>
          </a:p>
          <a:p>
            <a:r>
              <a:rPr lang="en-US" sz="2400" dirty="0">
                <a:solidFill>
                  <a:srgbClr val="C00000"/>
                </a:solidFill>
                <a:latin typeface="Calibri" panose="020F0502020204030204" pitchFamily="34" charset="0"/>
                <a:cs typeface="Calibri" panose="020F0502020204030204" pitchFamily="34" charset="0"/>
              </a:rPr>
              <a:t>2.  </a:t>
            </a:r>
            <a:r>
              <a:rPr lang="en-US" sz="2400" dirty="0" err="1">
                <a:solidFill>
                  <a:srgbClr val="C00000"/>
                </a:solidFill>
                <a:latin typeface="Calibri" panose="020F0502020204030204" pitchFamily="34" charset="0"/>
                <a:cs typeface="Calibri" panose="020F0502020204030204" pitchFamily="34" charset="0"/>
              </a:rPr>
              <a:t>Tsev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muab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ntsuam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thiab</a:t>
            </a:r>
            <a:r>
              <a:rPr lang="en-US" sz="2400" dirty="0">
                <a:solidFill>
                  <a:srgbClr val="C00000"/>
                </a:solidFill>
                <a:latin typeface="Calibri" panose="020F0502020204030204" pitchFamily="34" charset="0"/>
                <a:cs typeface="Calibri" panose="020F0502020204030204" pitchFamily="34" charset="0"/>
              </a:rPr>
              <a:t> pom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qeeb</a:t>
            </a:r>
            <a:r>
              <a:rPr lang="en-US" sz="2400" dirty="0">
                <a:solidFill>
                  <a:srgbClr val="C00000"/>
                </a:solidFill>
                <a:latin typeface="Calibri" panose="020F0502020204030204" pitchFamily="34" charset="0"/>
                <a:cs typeface="Calibri" panose="020F0502020204030204" pitchFamily="34" charset="0"/>
              </a:rPr>
              <a:t>.  </a:t>
            </a:r>
            <a:br>
              <a:rPr lang="en-US" sz="2400" dirty="0">
                <a:solidFill>
                  <a:srgbClr val="C00000"/>
                </a:solidFill>
                <a:latin typeface="Calibri" panose="020F0502020204030204" pitchFamily="34" charset="0"/>
                <a:cs typeface="Calibri" panose="020F0502020204030204" pitchFamily="34" charset="0"/>
              </a:rPr>
            </a:b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a:p>
            <a:r>
              <a:rPr lang="en-US" sz="2400" dirty="0">
                <a:solidFill>
                  <a:srgbClr val="C00000"/>
                </a:solidFill>
                <a:latin typeface="Calibri" panose="020F0502020204030204" pitchFamily="34" charset="0"/>
                <a:cs typeface="Calibri" panose="020F0502020204030204" pitchFamily="34" charset="0"/>
              </a:rPr>
              <a:t>3.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nrog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Hmoob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p>
          <a:p>
            <a:pPr marL="457200" indent="-457200">
              <a:buAutoNum type="arabicPeriod"/>
            </a:pPr>
            <a:endParaRPr lang="en-US" sz="1800" dirty="0">
              <a:solidFill>
                <a:srgbClr val="FF0000"/>
              </a:solidFill>
              <a:latin typeface="Calibri" panose="020F0502020204030204" pitchFamily="34" charset="0"/>
              <a:cs typeface="Calibri" panose="020F0502020204030204" pitchFamily="34" charset="0"/>
            </a:endParaRPr>
          </a:p>
          <a:p>
            <a:r>
              <a:rPr lang="es-ES" dirty="0">
                <a:solidFill>
                  <a:srgbClr val="C00000"/>
                </a:solidFill>
                <a:latin typeface="Calibri" panose="020F0502020204030204" pitchFamily="34" charset="0"/>
                <a:cs typeface="Calibri" panose="020F0502020204030204" pitchFamily="34" charset="0"/>
              </a:rPr>
              <a:t>     </a:t>
            </a:r>
            <a:endParaRPr lang="en-US" sz="20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31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p:nvPr/>
        </p:nvSpPr>
        <p:spPr>
          <a:xfrm>
            <a:off x="381000" y="1428750"/>
            <a:ext cx="8153400" cy="2708434"/>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002060"/>
              </a:buClr>
              <a:buSzPts val="2800"/>
              <a:buFont typeface="Century Schoolbook"/>
              <a:buAutoNum type="arabicPeriod"/>
            </a:pPr>
            <a:r>
              <a:rPr lang="en-US" sz="2800" b="0" i="0" u="none" strike="noStrike" cap="none" dirty="0" err="1">
                <a:solidFill>
                  <a:srgbClr val="002060"/>
                </a:solidFill>
                <a:latin typeface="Calibri"/>
                <a:ea typeface="Calibri"/>
                <a:cs typeface="Calibri"/>
                <a:sym typeface="Calibri"/>
              </a:rPr>
              <a:t>Qhov</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Xub</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Pib</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Ntawm</a:t>
            </a:r>
            <a:r>
              <a:rPr lang="en-US" sz="2800" b="0" i="0" u="none" strike="noStrike" cap="none" dirty="0">
                <a:solidFill>
                  <a:srgbClr val="002060"/>
                </a:solidFill>
                <a:latin typeface="Calibri"/>
                <a:ea typeface="Calibri"/>
                <a:cs typeface="Calibri"/>
                <a:sym typeface="Calibri"/>
              </a:rPr>
              <a:t> Kev </a:t>
            </a:r>
            <a:r>
              <a:rPr lang="en-US" sz="2800" b="0" i="0" u="none" strike="noStrike" cap="none" dirty="0" err="1">
                <a:solidFill>
                  <a:srgbClr val="002060"/>
                </a:solidFill>
                <a:latin typeface="Calibri"/>
                <a:ea typeface="Calibri"/>
                <a:cs typeface="Calibri"/>
                <a:sym typeface="Calibri"/>
              </a:rPr>
              <a:t>Kawm</a:t>
            </a:r>
            <a:r>
              <a:rPr lang="en-US" sz="2800" b="0" i="0" u="none" strike="noStrike" cap="none" dirty="0">
                <a:solidFill>
                  <a:srgbClr val="002060"/>
                </a:solidFill>
                <a:latin typeface="Calibri"/>
                <a:ea typeface="Calibri"/>
                <a:cs typeface="Calibri"/>
                <a:sym typeface="Calibri"/>
              </a:rPr>
              <a:t> Ob </a:t>
            </a:r>
            <a:r>
              <a:rPr lang="en-US" sz="2800" b="0" i="0" u="none" strike="noStrike" cap="none" dirty="0" err="1">
                <a:solidFill>
                  <a:srgbClr val="002060"/>
                </a:solidFill>
                <a:latin typeface="Calibri"/>
                <a:ea typeface="Calibri"/>
                <a:cs typeface="Calibri"/>
                <a:sym typeface="Calibri"/>
              </a:rPr>
              <a:t>Hom</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Lus</a:t>
            </a:r>
            <a:endParaRPr sz="2800" b="0" i="0" u="none" strike="noStrike" cap="none" dirty="0">
              <a:solidFill>
                <a:srgbClr val="002060"/>
              </a:solidFill>
              <a:latin typeface="Calibri"/>
              <a:ea typeface="Calibri"/>
              <a:cs typeface="Calibri"/>
              <a:sym typeface="Calibri"/>
            </a:endParaRPr>
          </a:p>
          <a:p>
            <a:pPr marL="514350" marR="0" lvl="0" indent="-514350" algn="l" rtl="0">
              <a:lnSpc>
                <a:spcPct val="100000"/>
              </a:lnSpc>
              <a:spcBef>
                <a:spcPts val="900"/>
              </a:spcBef>
              <a:spcAft>
                <a:spcPts val="0"/>
              </a:spcAft>
              <a:buClr>
                <a:srgbClr val="002060"/>
              </a:buClr>
              <a:buSzPts val="2800"/>
              <a:buFont typeface="Century Schoolbook"/>
              <a:buAutoNum type="arabicPeriod"/>
            </a:pPr>
            <a:r>
              <a:rPr lang="en-US" sz="2800" b="0" i="0" u="none" strike="noStrike" cap="none" dirty="0">
                <a:solidFill>
                  <a:srgbClr val="002060"/>
                </a:solidFill>
                <a:latin typeface="Calibri"/>
                <a:ea typeface="Calibri"/>
                <a:cs typeface="Calibri"/>
                <a:sym typeface="Calibri"/>
              </a:rPr>
              <a:t>Kev </a:t>
            </a:r>
            <a:r>
              <a:rPr lang="en-US" sz="2800" b="0" i="0" u="none" strike="noStrike" cap="none" dirty="0" err="1">
                <a:solidFill>
                  <a:srgbClr val="002060"/>
                </a:solidFill>
                <a:latin typeface="Calibri"/>
                <a:ea typeface="Calibri"/>
                <a:cs typeface="Calibri"/>
                <a:sym typeface="Calibri"/>
              </a:rPr>
              <a:t>Paub</a:t>
            </a:r>
            <a:r>
              <a:rPr lang="en-US" sz="2800" b="0" i="0" u="none" strike="noStrike" cap="none" dirty="0">
                <a:solidFill>
                  <a:srgbClr val="002060"/>
                </a:solidFill>
                <a:latin typeface="Calibri"/>
                <a:ea typeface="Calibri"/>
                <a:cs typeface="Calibri"/>
                <a:sym typeface="Calibri"/>
              </a:rPr>
              <a:t> Hais, </a:t>
            </a:r>
            <a:r>
              <a:rPr lang="en-US" sz="2800" b="0" i="0" u="none" strike="noStrike" cap="none" dirty="0" err="1">
                <a:solidFill>
                  <a:srgbClr val="002060"/>
                </a:solidFill>
                <a:latin typeface="Calibri"/>
                <a:ea typeface="Calibri"/>
                <a:cs typeface="Calibri"/>
                <a:sym typeface="Calibri"/>
              </a:rPr>
              <a:t>Nyeem</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thiab</a:t>
            </a:r>
            <a:r>
              <a:rPr lang="en-US" sz="2800" b="0" i="0" u="none" strike="noStrike" cap="none" dirty="0">
                <a:solidFill>
                  <a:srgbClr val="002060"/>
                </a:solidFill>
                <a:latin typeface="Calibri"/>
                <a:ea typeface="Calibri"/>
                <a:cs typeface="Calibri"/>
                <a:sym typeface="Calibri"/>
              </a:rPr>
              <a:t> Sau Ob </a:t>
            </a:r>
            <a:r>
              <a:rPr lang="en-US" sz="2800" b="0" i="0" u="none" strike="noStrike" cap="none" dirty="0" err="1">
                <a:solidFill>
                  <a:srgbClr val="002060"/>
                </a:solidFill>
                <a:latin typeface="Calibri"/>
                <a:ea typeface="Calibri"/>
                <a:cs typeface="Calibri"/>
                <a:sym typeface="Calibri"/>
              </a:rPr>
              <a:t>Hom</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Lus</a:t>
            </a:r>
            <a:endParaRPr sz="2800" b="0" i="0" u="none" strike="noStrike" cap="none" dirty="0">
              <a:solidFill>
                <a:srgbClr val="002060"/>
              </a:solidFill>
              <a:latin typeface="Calibri"/>
              <a:ea typeface="Calibri"/>
              <a:cs typeface="Calibri"/>
              <a:sym typeface="Calibri"/>
            </a:endParaRPr>
          </a:p>
          <a:p>
            <a:pPr marR="0" lvl="0" algn="l" rtl="0">
              <a:lnSpc>
                <a:spcPct val="100000"/>
              </a:lnSpc>
              <a:spcBef>
                <a:spcPts val="900"/>
              </a:spcBef>
              <a:spcAft>
                <a:spcPts val="0"/>
              </a:spcAft>
              <a:buClr>
                <a:srgbClr val="00B050"/>
              </a:buClr>
              <a:buSzPts val="2800"/>
            </a:pPr>
            <a:r>
              <a:rPr lang="en-US" sz="2800" b="0" i="0" u="none" strike="noStrike" cap="none" dirty="0">
                <a:solidFill>
                  <a:srgbClr val="C00000"/>
                </a:solidFill>
                <a:latin typeface="Calibri"/>
                <a:ea typeface="Calibri"/>
                <a:cs typeface="Calibri"/>
                <a:sym typeface="Calibri"/>
              </a:rPr>
              <a:t>3</a:t>
            </a:r>
            <a:r>
              <a:rPr lang="en-US" sz="2800" b="0" i="0" u="none" strike="noStrike" cap="none" dirty="0">
                <a:solidFill>
                  <a:srgbClr val="FF0000"/>
                </a:solidFill>
                <a:latin typeface="Calibri"/>
                <a:ea typeface="Calibri"/>
                <a:cs typeface="Calibri"/>
                <a:sym typeface="Calibri"/>
              </a:rPr>
              <a:t>.   </a:t>
            </a:r>
            <a:r>
              <a:rPr lang="en-US" sz="2800" b="0" i="0" u="none" strike="noStrike" cap="none" dirty="0">
                <a:solidFill>
                  <a:srgbClr val="C00000"/>
                </a:solidFill>
                <a:latin typeface="Calibri"/>
                <a:ea typeface="Calibri"/>
                <a:cs typeface="Calibri"/>
                <a:sym typeface="Calibri"/>
              </a:rPr>
              <a:t>Kev </a:t>
            </a:r>
            <a:r>
              <a:rPr lang="en-US" sz="2800" b="0" i="0" u="none" strike="noStrike" cap="none" dirty="0" err="1">
                <a:solidFill>
                  <a:srgbClr val="C00000"/>
                </a:solidFill>
                <a:latin typeface="Calibri"/>
                <a:ea typeface="Calibri"/>
                <a:cs typeface="Calibri"/>
                <a:sym typeface="Calibri"/>
              </a:rPr>
              <a:t>Nyuaj</a:t>
            </a:r>
            <a:r>
              <a:rPr lang="en-US" sz="2800" b="0" i="0" u="none" strike="noStrike" cap="none" dirty="0">
                <a:solidFill>
                  <a:srgbClr val="C00000"/>
                </a:solidFill>
                <a:latin typeface="Calibri"/>
                <a:ea typeface="Calibri"/>
                <a:cs typeface="Calibri"/>
                <a:sym typeface="Calibri"/>
              </a:rPr>
              <a:t> Los </a:t>
            </a:r>
            <a:r>
              <a:rPr lang="en-US" sz="2800" b="0" i="0" u="none" strike="noStrike" cap="none" dirty="0" err="1">
                <a:solidFill>
                  <a:srgbClr val="C00000"/>
                </a:solidFill>
                <a:latin typeface="Calibri"/>
                <a:ea typeface="Calibri"/>
                <a:cs typeface="Calibri"/>
                <a:sym typeface="Calibri"/>
              </a:rPr>
              <a:t>Ntawm</a:t>
            </a:r>
            <a:r>
              <a:rPr lang="en-US" sz="2800" b="0" i="0" u="none" strike="noStrike" cap="none" dirty="0">
                <a:solidFill>
                  <a:srgbClr val="C00000"/>
                </a:solidFill>
                <a:latin typeface="Calibri"/>
                <a:ea typeface="Calibri"/>
                <a:cs typeface="Calibri"/>
                <a:sym typeface="Calibri"/>
              </a:rPr>
              <a:t> Kev </a:t>
            </a:r>
            <a:r>
              <a:rPr lang="en-US" sz="2800" b="0" i="0" u="none" strike="noStrike" cap="none" dirty="0" err="1">
                <a:solidFill>
                  <a:srgbClr val="C00000"/>
                </a:solidFill>
                <a:latin typeface="Calibri"/>
                <a:ea typeface="Calibri"/>
                <a:cs typeface="Calibri"/>
                <a:sym typeface="Calibri"/>
              </a:rPr>
              <a:t>Kawm</a:t>
            </a:r>
            <a:r>
              <a:rPr lang="en-US" sz="2800" b="0" i="0" u="none" strike="noStrike" cap="none" dirty="0">
                <a:solidFill>
                  <a:srgbClr val="C00000"/>
                </a:solidFill>
                <a:latin typeface="Calibri"/>
                <a:ea typeface="Calibri"/>
                <a:cs typeface="Calibri"/>
                <a:sym typeface="Calibri"/>
              </a:rPr>
              <a:t> Ob </a:t>
            </a:r>
            <a:r>
              <a:rPr lang="en-US" sz="2800" b="0" i="0" u="none" strike="noStrike" cap="none" dirty="0" err="1">
                <a:solidFill>
                  <a:srgbClr val="C00000"/>
                </a:solidFill>
                <a:latin typeface="Calibri"/>
                <a:ea typeface="Calibri"/>
                <a:cs typeface="Calibri"/>
                <a:sym typeface="Calibri"/>
              </a:rPr>
              <a:t>Hom</a:t>
            </a:r>
            <a:r>
              <a:rPr lang="en-US" sz="2800" b="0" i="0" u="none" strike="noStrike" cap="none" dirty="0">
                <a:solidFill>
                  <a:srgbClr val="C00000"/>
                </a:solidFill>
                <a:latin typeface="Calibri"/>
                <a:ea typeface="Calibri"/>
                <a:cs typeface="Calibri"/>
                <a:sym typeface="Calibri"/>
              </a:rPr>
              <a:t> </a:t>
            </a:r>
            <a:r>
              <a:rPr lang="en-US" sz="2800" b="0" i="0" u="none" strike="noStrike" cap="none" dirty="0" err="1">
                <a:solidFill>
                  <a:srgbClr val="C00000"/>
                </a:solidFill>
                <a:latin typeface="Calibri"/>
                <a:ea typeface="Calibri"/>
                <a:cs typeface="Calibri"/>
                <a:sym typeface="Calibri"/>
              </a:rPr>
              <a:t>Lus</a:t>
            </a:r>
            <a:endParaRPr lang="en-US" sz="2800" b="0" i="0" u="none" strike="noStrike" cap="none" dirty="0">
              <a:solidFill>
                <a:srgbClr val="C00000"/>
              </a:solidFill>
              <a:latin typeface="Calibri"/>
              <a:ea typeface="Calibri"/>
              <a:cs typeface="Calibri"/>
              <a:sym typeface="Calibri"/>
            </a:endParaRPr>
          </a:p>
          <a:p>
            <a:pPr marR="0" lvl="0" algn="l" rtl="0">
              <a:lnSpc>
                <a:spcPct val="100000"/>
              </a:lnSpc>
              <a:spcBef>
                <a:spcPts val="900"/>
              </a:spcBef>
              <a:spcAft>
                <a:spcPts val="0"/>
              </a:spcAft>
              <a:buClr>
                <a:srgbClr val="C00000"/>
              </a:buClr>
              <a:buSzPts val="2800"/>
            </a:pPr>
            <a:r>
              <a:rPr lang="en-US" sz="2800" b="0" i="0" u="none" strike="noStrike" cap="none" dirty="0">
                <a:solidFill>
                  <a:schemeClr val="bg2"/>
                </a:solidFill>
                <a:latin typeface="Calibri"/>
                <a:ea typeface="Calibri"/>
                <a:cs typeface="Calibri"/>
                <a:sym typeface="Calibri"/>
              </a:rPr>
              <a:t>4.   </a:t>
            </a:r>
            <a:r>
              <a:rPr lang="en-US" sz="2800" b="0" i="0" u="none" strike="noStrike" cap="none" dirty="0">
                <a:solidFill>
                  <a:srgbClr val="002060"/>
                </a:solidFill>
                <a:latin typeface="Calibri"/>
                <a:ea typeface="Calibri"/>
                <a:cs typeface="Calibri"/>
                <a:sym typeface="Calibri"/>
              </a:rPr>
              <a:t>Kev </a:t>
            </a:r>
            <a:r>
              <a:rPr lang="en-US" sz="2800" b="0" i="0" u="none" strike="noStrike" cap="none" dirty="0" err="1">
                <a:solidFill>
                  <a:srgbClr val="002060"/>
                </a:solidFill>
                <a:latin typeface="Calibri"/>
                <a:ea typeface="Calibri"/>
                <a:cs typeface="Calibri"/>
                <a:sym typeface="Calibri"/>
              </a:rPr>
              <a:t>Npaj</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Kawm</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Ntawm</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Qib</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Siab</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thiab</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Txoj</a:t>
            </a:r>
            <a:r>
              <a:rPr lang="en-US" sz="2800" b="0" i="0" u="none" strike="noStrike" cap="none" dirty="0">
                <a:solidFill>
                  <a:srgbClr val="002060"/>
                </a:solidFill>
                <a:latin typeface="Calibri"/>
                <a:ea typeface="Calibri"/>
                <a:cs typeface="Calibri"/>
                <a:sym typeface="Calibri"/>
              </a:rPr>
              <a:t> Kev </a:t>
            </a:r>
            <a:endParaRPr lang="en-US" sz="1400" b="0" i="0" u="none" strike="noStrike" cap="none" dirty="0">
              <a:solidFill>
                <a:srgbClr val="002060"/>
              </a:solidFill>
              <a:sym typeface="Arial"/>
            </a:endParaRPr>
          </a:p>
          <a:p>
            <a:pPr marL="0" marR="0" lvl="0" indent="0" algn="l" rtl="0">
              <a:lnSpc>
                <a:spcPct val="100000"/>
              </a:lnSpc>
              <a:spcBef>
                <a:spcPts val="900"/>
              </a:spcBef>
              <a:spcAft>
                <a:spcPts val="0"/>
              </a:spcAft>
              <a:buClr>
                <a:srgbClr val="C00000"/>
              </a:buClr>
              <a:buSzPts val="2800"/>
              <a:buFont typeface="Calibri"/>
              <a:buNone/>
            </a:pP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Ua</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Hauj</a:t>
            </a:r>
            <a:r>
              <a:rPr lang="en-US" sz="2800" b="0" i="0" u="none" strike="noStrike" cap="none" dirty="0">
                <a:solidFill>
                  <a:srgbClr val="002060"/>
                </a:solidFill>
                <a:latin typeface="Calibri"/>
                <a:ea typeface="Calibri"/>
                <a:cs typeface="Calibri"/>
                <a:sym typeface="Calibri"/>
              </a:rPr>
              <a:t> </a:t>
            </a:r>
            <a:r>
              <a:rPr lang="en-US" sz="2800" b="0" i="0" u="none" strike="noStrike" cap="none" dirty="0" err="1">
                <a:solidFill>
                  <a:srgbClr val="002060"/>
                </a:solidFill>
                <a:latin typeface="Calibri"/>
                <a:ea typeface="Calibri"/>
                <a:cs typeface="Calibri"/>
                <a:sym typeface="Calibri"/>
              </a:rPr>
              <a:t>Lwm</a:t>
            </a:r>
            <a:endParaRPr lang="en-US" sz="2800" b="0" i="0" u="none" strike="noStrike" cap="none" dirty="0">
              <a:solidFill>
                <a:srgbClr val="002060"/>
              </a:solidFill>
              <a:latin typeface="Calibri"/>
              <a:ea typeface="Calibri"/>
              <a:cs typeface="Calibri"/>
              <a:sym typeface="Calibri"/>
            </a:endParaRPr>
          </a:p>
        </p:txBody>
      </p:sp>
      <p:sp>
        <p:nvSpPr>
          <p:cNvPr id="231" name="Google Shape;231;p28"/>
          <p:cNvSpPr txBox="1">
            <a:spLocks noGrp="1"/>
          </p:cNvSpPr>
          <p:nvPr>
            <p:ph type="sldNum" idx="12"/>
          </p:nvPr>
        </p:nvSpPr>
        <p:spPr>
          <a:xfrm>
            <a:off x="8153400" y="4324350"/>
            <a:ext cx="548700" cy="393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FFFFFF"/>
              </a:buClr>
              <a:buSzPts val="1400"/>
              <a:buFont typeface="Arial"/>
              <a:buNone/>
            </a:pPr>
            <a:fld id="{00000000-1234-1234-1234-123412341234}" type="slidenum">
              <a:rPr lang="en-US">
                <a:solidFill>
                  <a:schemeClr val="bg1"/>
                </a:solidFill>
              </a:rPr>
              <a:t>4</a:t>
            </a:fld>
            <a:endParaRPr>
              <a:solidFill>
                <a:schemeClr val="bg1"/>
              </a:solidFill>
            </a:endParaRPr>
          </a:p>
        </p:txBody>
      </p:sp>
      <p:sp>
        <p:nvSpPr>
          <p:cNvPr id="232" name="Google Shape;232;p28"/>
          <p:cNvSpPr txBox="1"/>
          <p:nvPr/>
        </p:nvSpPr>
        <p:spPr>
          <a:xfrm>
            <a:off x="381000" y="359985"/>
            <a:ext cx="675903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3600"/>
              <a:buFont typeface="Calibri"/>
              <a:buNone/>
            </a:pP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Lub</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Rooj</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Kawm</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Ntsiab</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Lus</a:t>
            </a:r>
            <a:endParaRPr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7EE7AE-2CF9-6F44-B578-252DFF59B6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40</a:t>
            </a:fld>
            <a:endParaRPr lang="en-US" dirty="0">
              <a:solidFill>
                <a:schemeClr val="bg1"/>
              </a:solidFill>
            </a:endParaRPr>
          </a:p>
        </p:txBody>
      </p:sp>
      <p:sp>
        <p:nvSpPr>
          <p:cNvPr id="3" name="Rounded Rectangle 2">
            <a:extLst>
              <a:ext uri="{FF2B5EF4-FFF2-40B4-BE49-F238E27FC236}">
                <a16:creationId xmlns:a16="http://schemas.microsoft.com/office/drawing/2014/main" id="{2B8F41EA-CCED-D645-BC14-95B0F2EE0D66}"/>
              </a:ext>
            </a:extLst>
          </p:cNvPr>
          <p:cNvSpPr/>
          <p:nvPr/>
        </p:nvSpPr>
        <p:spPr>
          <a:xfrm>
            <a:off x="213919" y="467261"/>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TextBox 3">
            <a:extLst>
              <a:ext uri="{FF2B5EF4-FFF2-40B4-BE49-F238E27FC236}">
                <a16:creationId xmlns:a16="http://schemas.microsoft.com/office/drawing/2014/main" id="{2C9F68D9-6CEF-7846-B3BF-5A67E98CD539}"/>
              </a:ext>
            </a:extLst>
          </p:cNvPr>
          <p:cNvSpPr txBox="1"/>
          <p:nvPr/>
        </p:nvSpPr>
        <p:spPr>
          <a:xfrm>
            <a:off x="381000" y="819150"/>
            <a:ext cx="7986482" cy="3539430"/>
          </a:xfrm>
          <a:prstGeom prst="rect">
            <a:avLst/>
          </a:prstGeom>
          <a:noFill/>
        </p:spPr>
        <p:txBody>
          <a:bodyPr wrap="none" rtlCol="0">
            <a:spAutoFit/>
          </a:bodyPr>
          <a:lstStyle/>
          <a:p>
            <a:pPr>
              <a:buClr>
                <a:srgbClr val="C00000"/>
              </a:buClr>
            </a:pPr>
            <a:r>
              <a:rPr lang="en-US" sz="2400" dirty="0">
                <a:solidFill>
                  <a:srgbClr val="C00000"/>
                </a:solidFill>
                <a:latin typeface="Calibri" panose="020F0502020204030204" pitchFamily="34" charset="0"/>
                <a:cs typeface="Calibri" panose="020F0502020204030204" pitchFamily="34" charset="0"/>
              </a:rPr>
              <a:t>4.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ntsuam</a:t>
            </a:r>
            <a:r>
              <a:rPr lang="en-US" sz="2400" dirty="0">
                <a:solidFill>
                  <a:srgbClr val="C00000"/>
                </a:solidFill>
                <a:latin typeface="Calibri" panose="020F0502020204030204" pitchFamily="34" charset="0"/>
                <a:cs typeface="Calibri" panose="020F0502020204030204" pitchFamily="34" charset="0"/>
              </a:rPr>
              <a:t>/</a:t>
            </a:r>
            <a:r>
              <a:rPr lang="en-US" sz="2400" dirty="0" err="1">
                <a:solidFill>
                  <a:srgbClr val="C00000"/>
                </a:solidFill>
                <a:latin typeface="Calibri" panose="020F0502020204030204" pitchFamily="34" charset="0"/>
                <a:cs typeface="Calibri" panose="020F0502020204030204" pitchFamily="34" charset="0"/>
              </a:rPr>
              <a:t>xeem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nrog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xeev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dua</a:t>
            </a:r>
            <a:r>
              <a:rPr lang="en-US" sz="2400" dirty="0">
                <a:solidFill>
                  <a:srgbClr val="C00000"/>
                </a:solidFill>
                <a:latin typeface="Calibri" panose="020F0502020204030204" pitchFamily="34" charset="0"/>
                <a:cs typeface="Calibri" panose="020F0502020204030204" pitchFamily="34" charset="0"/>
              </a:rPr>
              <a:t>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qhov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xav</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a:p>
            <a:pPr marL="342900" indent="-342900">
              <a:buClr>
                <a:srgbClr val="C00000"/>
              </a:buClr>
              <a:buAutoNum type="arabicPeriod" startAt="5"/>
            </a:pP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menyuam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hauv</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br>
              <a:rPr lang="en-US" sz="2400" dirty="0">
                <a:solidFill>
                  <a:srgbClr val="C00000"/>
                </a:solidFill>
                <a:latin typeface="Calibri" panose="020F0502020204030204" pitchFamily="34" charset="0"/>
                <a:cs typeface="Calibri" panose="020F0502020204030204" pitchFamily="34" charset="0"/>
              </a:rPr>
            </a:br>
            <a:r>
              <a:rPr lang="en-US" sz="2400" dirty="0">
                <a:solidFill>
                  <a:srgbClr val="C00000"/>
                </a:solidFill>
                <a:latin typeface="Calibri" panose="020F0502020204030204" pitchFamily="34" charset="0"/>
                <a:cs typeface="Calibri" panose="020F0502020204030204" pitchFamily="34" charset="0"/>
              </a:rPr>
              <a:t>tom </a:t>
            </a:r>
            <a:r>
              <a:rPr lang="en-US" sz="2400" dirty="0" err="1">
                <a:solidFill>
                  <a:srgbClr val="C00000"/>
                </a:solidFill>
                <a:latin typeface="Calibri" panose="020F0502020204030204" pitchFamily="34" charset="0"/>
                <a:cs typeface="Calibri" panose="020F0502020204030204" pitchFamily="34" charset="0"/>
              </a:rPr>
              <a:t>qab</a:t>
            </a:r>
            <a:r>
              <a:rPr lang="en-US" sz="2400" dirty="0">
                <a:solidFill>
                  <a:srgbClr val="C00000"/>
                </a:solidFill>
                <a:latin typeface="Calibri" panose="020F0502020204030204" pitchFamily="34" charset="0"/>
                <a:cs typeface="Calibri" panose="020F0502020204030204" pitchFamily="34" charset="0"/>
              </a:rPr>
              <a:t> qi.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p>
          <a:p>
            <a:br>
              <a:rPr lang="en-US" sz="2000" dirty="0">
                <a:solidFill>
                  <a:srgbClr val="C00000"/>
                </a:solidFill>
                <a:latin typeface="Calibri" panose="020F0502020204030204" pitchFamily="34" charset="0"/>
                <a:cs typeface="Calibri" panose="020F0502020204030204" pitchFamily="34" charset="0"/>
              </a:rPr>
            </a:br>
            <a:endParaRPr lang="en-US" sz="2000" dirty="0">
              <a:solidFill>
                <a:srgbClr val="C00000"/>
              </a:solidFill>
              <a:latin typeface="Calibri" panose="020F0502020204030204" pitchFamily="34" charset="0"/>
              <a:cs typeface="Calibri" panose="020F0502020204030204" pitchFamily="34" charset="0"/>
            </a:endParaRPr>
          </a:p>
          <a:p>
            <a:pPr marL="457200" indent="-457200">
              <a:buAutoNum type="arabicPeriod" startAt="4"/>
            </a:pPr>
            <a:endParaRPr lang="en-US" sz="2000" dirty="0">
              <a:solidFill>
                <a:srgbClr val="C00000"/>
              </a:solidFill>
              <a:latin typeface="Calibri" panose="020F0502020204030204" pitchFamily="34" charset="0"/>
              <a:cs typeface="Calibri" panose="020F0502020204030204" pitchFamily="34" charset="0"/>
            </a:endParaRPr>
          </a:p>
          <a:p>
            <a:r>
              <a:rPr lang="es-MX" sz="2000" dirty="0">
                <a:solidFill>
                  <a:srgbClr val="C00000"/>
                </a:solidFill>
                <a:latin typeface="Calibri" panose="020F0502020204030204" pitchFamily="34" charset="0"/>
                <a:cs typeface="Calibri" panose="020F0502020204030204" pitchFamily="34" charset="0"/>
              </a:rPr>
              <a:t>     </a:t>
            </a:r>
            <a:endParaRPr lang="en-US" sz="200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979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67158-D3F1-704A-B72C-B4E3D2C633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41</a:t>
            </a:fld>
            <a:endParaRPr lang="en-US" dirty="0">
              <a:solidFill>
                <a:schemeClr val="bg1"/>
              </a:solidFill>
            </a:endParaRPr>
          </a:p>
        </p:txBody>
      </p:sp>
      <p:sp>
        <p:nvSpPr>
          <p:cNvPr id="3" name="Rounded Rectangle 2">
            <a:extLst>
              <a:ext uri="{FF2B5EF4-FFF2-40B4-BE49-F238E27FC236}">
                <a16:creationId xmlns:a16="http://schemas.microsoft.com/office/drawing/2014/main" id="{AA41CF85-79D0-1E45-A549-CC8208783A6C}"/>
              </a:ext>
            </a:extLst>
          </p:cNvPr>
          <p:cNvSpPr/>
          <p:nvPr/>
        </p:nvSpPr>
        <p:spPr>
          <a:xfrm>
            <a:off x="155692" y="572880"/>
            <a:ext cx="8382000" cy="382270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s-E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3200" dirty="0">
              <a:solidFill>
                <a:schemeClr val="tx1"/>
              </a:solidFill>
              <a:latin typeface="Baveuse" panose="02000700000000000000" pitchFamily="2" charset="0"/>
            </a:endParaRPr>
          </a:p>
          <a:p>
            <a:endParaRPr lang="en-US" sz="4800" dirty="0">
              <a:solidFill>
                <a:schemeClr val="tx1"/>
              </a:solidFill>
              <a:latin typeface="Baveuse" panose="02000700000000000000" pitchFamily="2" charset="0"/>
            </a:endParaRPr>
          </a:p>
          <a:p>
            <a:r>
              <a:rPr lang="en-US" sz="4800" dirty="0">
                <a:solidFill>
                  <a:schemeClr val="tx1"/>
                </a:solidFill>
                <a:latin typeface="Baveuse" panose="02000700000000000000" pitchFamily="2" charset="0"/>
              </a:rPr>
              <a:t> </a:t>
            </a:r>
          </a:p>
          <a:p>
            <a:endParaRPr lang="en-US" dirty="0"/>
          </a:p>
          <a:p>
            <a:r>
              <a:rPr lang="en-US" dirty="0"/>
              <a:t> </a:t>
            </a:r>
          </a:p>
        </p:txBody>
      </p:sp>
      <p:sp>
        <p:nvSpPr>
          <p:cNvPr id="4" name="TextBox 3">
            <a:extLst>
              <a:ext uri="{FF2B5EF4-FFF2-40B4-BE49-F238E27FC236}">
                <a16:creationId xmlns:a16="http://schemas.microsoft.com/office/drawing/2014/main" id="{B765AE00-9426-F24F-9B8C-816036143574}"/>
              </a:ext>
            </a:extLst>
          </p:cNvPr>
          <p:cNvSpPr txBox="1"/>
          <p:nvPr/>
        </p:nvSpPr>
        <p:spPr>
          <a:xfrm>
            <a:off x="182233" y="779903"/>
            <a:ext cx="8070613" cy="3631763"/>
          </a:xfrm>
          <a:prstGeom prst="rect">
            <a:avLst/>
          </a:prstGeom>
          <a:noFill/>
        </p:spPr>
        <p:txBody>
          <a:bodyPr wrap="square" rtlCol="0">
            <a:spAutoFit/>
          </a:bodyPr>
          <a:lstStyle/>
          <a:p>
            <a:pPr marL="457200" indent="-457200">
              <a:buClr>
                <a:srgbClr val="C00000"/>
              </a:buClr>
              <a:buAutoNum type="arabicPeriod" startAt="6"/>
            </a:pP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yeej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ib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nyiam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chav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hom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yog</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Hmoob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Tiam</a:t>
            </a:r>
            <a:r>
              <a:rPr lang="en-US" sz="2400" dirty="0">
                <a:solidFill>
                  <a:srgbClr val="C00000"/>
                </a:solidFill>
                <a:latin typeface="Calibri" panose="020F0502020204030204" pitchFamily="34" charset="0"/>
                <a:cs typeface="Calibri" panose="020F0502020204030204" pitchFamily="34" charset="0"/>
              </a:rPr>
              <a:t> sis tam sim no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nyob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qib</a:t>
            </a:r>
            <a:r>
              <a:rPr lang="en-US" sz="2400" dirty="0">
                <a:solidFill>
                  <a:srgbClr val="C00000"/>
                </a:solidFill>
                <a:latin typeface="Calibri" panose="020F0502020204030204" pitchFamily="34" charset="0"/>
                <a:cs typeface="Calibri" panose="020F0502020204030204" pitchFamily="34" charset="0"/>
              </a:rPr>
              <a:t> 4, </a:t>
            </a:r>
            <a:r>
              <a:rPr lang="en-US" sz="2400" dirty="0" err="1">
                <a:solidFill>
                  <a:srgbClr val="C00000"/>
                </a:solidFill>
                <a:latin typeface="Calibri" panose="020F0502020204030204" pitchFamily="34" charset="0"/>
                <a:cs typeface="Calibri" panose="020F0502020204030204" pitchFamily="34" charset="0"/>
              </a:rPr>
              <a:t>nws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tsuas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hais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Askiv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xwb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br>
              <a:rPr lang="en-US" sz="2400" dirty="0">
                <a:solidFill>
                  <a:srgbClr val="C00000"/>
                </a:solidFill>
                <a:latin typeface="Calibri" panose="020F0502020204030204" pitchFamily="34" charset="0"/>
                <a:cs typeface="Calibri" panose="020F0502020204030204" pitchFamily="34" charset="0"/>
              </a:rPr>
            </a:br>
            <a:endParaRPr lang="en-US" sz="2400" dirty="0">
              <a:solidFill>
                <a:srgbClr val="C00000"/>
              </a:solidFill>
              <a:latin typeface="Calibri" panose="020F0502020204030204" pitchFamily="34" charset="0"/>
              <a:cs typeface="Calibri" panose="020F0502020204030204" pitchFamily="34" charset="0"/>
            </a:endParaRPr>
          </a:p>
          <a:p>
            <a:pPr marL="457200" indent="-457200">
              <a:buClr>
                <a:srgbClr val="C00000"/>
              </a:buClr>
              <a:buAutoNum type="arabicPeriod" startAt="6"/>
            </a:pPr>
            <a:endParaRPr lang="en-US" sz="2400" dirty="0">
              <a:solidFill>
                <a:srgbClr val="C00000"/>
              </a:solidFill>
              <a:latin typeface="Calibri" panose="020F0502020204030204" pitchFamily="34" charset="0"/>
              <a:cs typeface="Calibri" panose="020F0502020204030204" pitchFamily="34" charset="0"/>
            </a:endParaRPr>
          </a:p>
          <a:p>
            <a:pPr marL="342900" indent="-342900">
              <a:buClr>
                <a:srgbClr val="C00000"/>
              </a:buClr>
            </a:pPr>
            <a:r>
              <a:rPr lang="en-US" sz="2400" dirty="0">
                <a:solidFill>
                  <a:srgbClr val="C00000"/>
                </a:solidFill>
                <a:latin typeface="Calibri" panose="020F0502020204030204" pitchFamily="34" charset="0"/>
                <a:cs typeface="Calibri" panose="020F0502020204030204" pitchFamily="34" charset="0"/>
              </a:rPr>
              <a:t>7.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paub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tias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tsum</a:t>
            </a:r>
            <a:r>
              <a:rPr lang="en-US" sz="2400" dirty="0">
                <a:solidFill>
                  <a:srgbClr val="C00000"/>
                </a:solidFill>
                <a:latin typeface="Calibri" panose="020F0502020204030204" pitchFamily="34" charset="0"/>
                <a:cs typeface="Calibri" panose="020F0502020204030204" pitchFamily="34" charset="0"/>
              </a:rPr>
              <a:t> tau </a:t>
            </a:r>
            <a:r>
              <a:rPr lang="en-US" sz="2400" dirty="0" err="1">
                <a:solidFill>
                  <a:srgbClr val="C00000"/>
                </a:solidFill>
                <a:latin typeface="Calibri" panose="020F0502020204030204" pitchFamily="34" charset="0"/>
                <a:cs typeface="Calibri" panose="020F0502020204030204" pitchFamily="34" charset="0"/>
              </a:rPr>
              <a:t>txhawb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txoj</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kev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hmoob</a:t>
            </a:r>
            <a:r>
              <a:rPr lang="en-US" sz="2400" dirty="0">
                <a:solidFill>
                  <a:srgbClr val="C00000"/>
                </a:solidFill>
                <a:latin typeface="Calibri" panose="020F0502020204030204" pitchFamily="34" charset="0"/>
                <a:cs typeface="Calibri" panose="020F0502020204030204" pitchFamily="34" charset="0"/>
              </a:rPr>
              <a:t> no </a:t>
            </a:r>
            <a:r>
              <a:rPr lang="en-US" sz="2400" dirty="0" err="1">
                <a:solidFill>
                  <a:srgbClr val="C00000"/>
                </a:solidFill>
                <a:latin typeface="Calibri" panose="020F0502020204030204" pitchFamily="34" charset="0"/>
                <a:cs typeface="Calibri" panose="020F0502020204030204" pitchFamily="34" charset="0"/>
              </a:rPr>
              <a:t>rau</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lub</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sijhawm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tus</a:t>
            </a:r>
            <a:r>
              <a:rPr lang="en-US" sz="2400" dirty="0">
                <a:solidFill>
                  <a:srgbClr val="C00000"/>
                </a:solidFill>
                <a:latin typeface="Calibri" panose="020F0502020204030204" pitchFamily="34" charset="0"/>
                <a:cs typeface="Calibri" panose="020F0502020204030204" pitchFamily="34" charset="0"/>
              </a:rPr>
              <a:t> me </a:t>
            </a:r>
            <a:r>
              <a:rPr lang="en-US" sz="2400" dirty="0" err="1">
                <a:solidFill>
                  <a:srgbClr val="C00000"/>
                </a:solidFill>
                <a:latin typeface="Calibri" panose="020F0502020204030204" pitchFamily="34" charset="0"/>
                <a:cs typeface="Calibri" panose="020F0502020204030204" pitchFamily="34" charset="0"/>
              </a:rPr>
              <a:t>nyuam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tsis</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ntawv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lawm</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Kuv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yuav</a:t>
            </a:r>
            <a:r>
              <a:rPr lang="en-US" sz="2400" dirty="0">
                <a:solidFill>
                  <a:srgbClr val="C00000"/>
                </a:solidFill>
                <a:latin typeface="Calibri" panose="020F0502020204030204" pitchFamily="34" charset="0"/>
                <a:cs typeface="Calibri" panose="020F0502020204030204" pitchFamily="34" charset="0"/>
              </a:rPr>
              <a:t> </a:t>
            </a:r>
            <a:r>
              <a:rPr lang="en-US" sz="2400" dirty="0" err="1">
                <a:solidFill>
                  <a:srgbClr val="C00000"/>
                </a:solidFill>
                <a:latin typeface="Calibri" panose="020F0502020204030204" pitchFamily="34" charset="0"/>
                <a:cs typeface="Calibri" panose="020F0502020204030204" pitchFamily="34" charset="0"/>
              </a:rPr>
              <a:t>ua</a:t>
            </a:r>
            <a:r>
              <a:rPr lang="en-US" sz="2400" dirty="0">
                <a:solidFill>
                  <a:srgbClr val="C00000"/>
                </a:solidFill>
                <a:latin typeface="Calibri" panose="020F0502020204030204" pitchFamily="34" charset="0"/>
                <a:cs typeface="Calibri" panose="020F0502020204030204" pitchFamily="34" charset="0"/>
              </a:rPr>
              <a:t> li </a:t>
            </a:r>
            <a:r>
              <a:rPr lang="en-US" sz="2400" dirty="0" err="1">
                <a:solidFill>
                  <a:srgbClr val="C00000"/>
                </a:solidFill>
                <a:latin typeface="Calibri" panose="020F0502020204030204" pitchFamily="34" charset="0"/>
                <a:cs typeface="Calibri" panose="020F0502020204030204" pitchFamily="34" charset="0"/>
              </a:rPr>
              <a:t>cas</a:t>
            </a:r>
            <a:r>
              <a:rPr lang="en-US" sz="2400" dirty="0">
                <a:solidFill>
                  <a:srgbClr val="C00000"/>
                </a:solidFill>
                <a:latin typeface="Calibri" panose="020F0502020204030204" pitchFamily="34" charset="0"/>
                <a:cs typeface="Calibri" panose="020F0502020204030204" pitchFamily="34" charset="0"/>
              </a:rPr>
              <a:t>?</a:t>
            </a:r>
          </a:p>
          <a:p>
            <a:pPr marL="342900" indent="-342900">
              <a:buClr>
                <a:srgbClr val="C00000"/>
              </a:buClr>
              <a:buFont typeface="+mj-lt"/>
              <a:buAutoNum type="arabicPeriod"/>
            </a:pPr>
            <a:endParaRPr lang="en-US" sz="1800" dirty="0">
              <a:solidFill>
                <a:srgbClr val="C00000"/>
              </a:solidFill>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      </a:t>
            </a:r>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473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E3515A-67D7-374A-BBF5-520A0E5E93C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42</a:t>
            </a:fld>
            <a:endParaRPr lang="en-US" dirty="0">
              <a:solidFill>
                <a:schemeClr val="bg1"/>
              </a:solidFill>
            </a:endParaRPr>
          </a:p>
        </p:txBody>
      </p:sp>
      <p:grpSp>
        <p:nvGrpSpPr>
          <p:cNvPr id="3" name="Group 2">
            <a:extLst>
              <a:ext uri="{FF2B5EF4-FFF2-40B4-BE49-F238E27FC236}">
                <a16:creationId xmlns:a16="http://schemas.microsoft.com/office/drawing/2014/main" id="{43B9555D-327A-E94E-8E37-ADCFF47E269E}"/>
              </a:ext>
            </a:extLst>
          </p:cNvPr>
          <p:cNvGrpSpPr/>
          <p:nvPr/>
        </p:nvGrpSpPr>
        <p:grpSpPr>
          <a:xfrm>
            <a:off x="3122609" y="1346034"/>
            <a:ext cx="2058991" cy="1997333"/>
            <a:chOff x="2971800" y="895350"/>
            <a:chExt cx="2441582" cy="2558863"/>
          </a:xfrm>
        </p:grpSpPr>
        <p:pic>
          <p:nvPicPr>
            <p:cNvPr id="4" name="Picture 6" descr="Applause, Clapping, Hands, Black, Bravo">
              <a:extLst>
                <a:ext uri="{FF2B5EF4-FFF2-40B4-BE49-F238E27FC236}">
                  <a16:creationId xmlns:a16="http://schemas.microsoft.com/office/drawing/2014/main" id="{11597ABC-214B-0346-85F3-4688E8F58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95350"/>
              <a:ext cx="2441582" cy="2558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594457-0DF8-314D-9AA6-A75D0C3759BB}"/>
                </a:ext>
              </a:extLst>
            </p:cNvPr>
            <p:cNvSpPr txBox="1"/>
            <p:nvPr/>
          </p:nvSpPr>
          <p:spPr>
            <a:xfrm>
              <a:off x="4343400" y="2800350"/>
              <a:ext cx="460382" cy="184666"/>
            </a:xfrm>
            <a:prstGeom prst="rect">
              <a:avLst/>
            </a:prstGeom>
            <a:noFill/>
          </p:spPr>
          <p:txBody>
            <a:bodyPr wrap="none" rtlCol="0">
              <a:spAutoFit/>
            </a:bodyPr>
            <a:lstStyle/>
            <a:p>
              <a:r>
                <a:rPr lang="en-US" sz="600" dirty="0" err="1"/>
                <a:t>Pixabay</a:t>
              </a:r>
              <a:endParaRPr lang="en-US" sz="600" dirty="0"/>
            </a:p>
          </p:txBody>
        </p:sp>
      </p:grpSp>
      <p:sp>
        <p:nvSpPr>
          <p:cNvPr id="6" name="TextBox 5">
            <a:extLst>
              <a:ext uri="{FF2B5EF4-FFF2-40B4-BE49-F238E27FC236}">
                <a16:creationId xmlns:a16="http://schemas.microsoft.com/office/drawing/2014/main" id="{D87169DB-13B1-2A4C-8112-C31C265612D6}"/>
              </a:ext>
            </a:extLst>
          </p:cNvPr>
          <p:cNvSpPr txBox="1"/>
          <p:nvPr/>
        </p:nvSpPr>
        <p:spPr>
          <a:xfrm rot="19696072">
            <a:off x="1056852" y="1321448"/>
            <a:ext cx="2821606" cy="646331"/>
          </a:xfrm>
          <a:prstGeom prst="rect">
            <a:avLst/>
          </a:prstGeom>
          <a:noFill/>
        </p:spPr>
        <p:txBody>
          <a:bodyPr wrap="none" rtlCol="0">
            <a:spAutoFit/>
          </a:bodyPr>
          <a:lstStyle/>
          <a:p>
            <a:r>
              <a:rPr lang="en-US" sz="3600" dirty="0">
                <a:solidFill>
                  <a:srgbClr val="00B050"/>
                </a:solidFill>
                <a:latin typeface="Jokerman" panose="04090605060D06020702" pitchFamily="82" charset="0"/>
              </a:rPr>
              <a:t>ZOO TSHAJ LI!</a:t>
            </a:r>
          </a:p>
        </p:txBody>
      </p:sp>
    </p:spTree>
    <p:extLst>
      <p:ext uri="{BB962C8B-B14F-4D97-AF65-F5344CB8AC3E}">
        <p14:creationId xmlns:p14="http://schemas.microsoft.com/office/powerpoint/2010/main" val="49044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98A56F-01BD-9E42-A5C5-324A314AE18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43</a:t>
            </a:fld>
            <a:endParaRPr lang="en-US" dirty="0">
              <a:solidFill>
                <a:schemeClr val="bg1"/>
              </a:solidFill>
            </a:endParaRPr>
          </a:p>
        </p:txBody>
      </p:sp>
      <p:sp>
        <p:nvSpPr>
          <p:cNvPr id="3" name="Content Placeholder 11">
            <a:extLst>
              <a:ext uri="{FF2B5EF4-FFF2-40B4-BE49-F238E27FC236}">
                <a16:creationId xmlns:a16="http://schemas.microsoft.com/office/drawing/2014/main" id="{9C19DBD9-804B-6140-93C8-22831910A4CD}"/>
              </a:ext>
            </a:extLst>
          </p:cNvPr>
          <p:cNvSpPr txBox="1">
            <a:spLocks/>
          </p:cNvSpPr>
          <p:nvPr/>
        </p:nvSpPr>
        <p:spPr>
          <a:xfrm>
            <a:off x="1080655" y="1467555"/>
            <a:ext cx="3491345" cy="2556273"/>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err="1">
                <a:solidFill>
                  <a:srgbClr val="002060"/>
                </a:solidFill>
                <a:latin typeface="Calibri" panose="020F0502020204030204" pitchFamily="34" charset="0"/>
                <a:cs typeface="Calibri" panose="020F0502020204030204" pitchFamily="34" charset="0"/>
              </a:rPr>
              <a:t>Thov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mus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cov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lus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soj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ntsuam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qhia</a:t>
            </a:r>
            <a:r>
              <a:rPr lang="en-US" sz="2400" dirty="0">
                <a:solidFill>
                  <a:srgbClr val="002060"/>
                </a:solidFill>
                <a:latin typeface="Calibri" panose="020F0502020204030204" pitchFamily="34" charset="0"/>
                <a:cs typeface="Calibri" panose="020F0502020204030204" pitchFamily="34" charset="0"/>
              </a:rPr>
              <a:t> tau </a:t>
            </a:r>
            <a:r>
              <a:rPr lang="en-US" sz="2400" dirty="0" err="1">
                <a:solidFill>
                  <a:srgbClr val="002060"/>
                </a:solidFill>
                <a:latin typeface="Calibri" panose="020F0502020204030204" pitchFamily="34" charset="0"/>
                <a:cs typeface="Calibri" panose="020F0502020204030204" pitchFamily="34" charset="0"/>
              </a:rPr>
              <a:t>rau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peb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tias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tau dab </a:t>
            </a:r>
            <a:r>
              <a:rPr lang="en-US" sz="2400" dirty="0" err="1">
                <a:solidFill>
                  <a:srgbClr val="002060"/>
                </a:solidFill>
                <a:latin typeface="Calibri" panose="020F0502020204030204" pitchFamily="34" charset="0"/>
                <a:cs typeface="Calibri" panose="020F0502020204030204" pitchFamily="34" charset="0"/>
              </a:rPr>
              <a:t>tsi</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thiab</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li </a:t>
            </a:r>
            <a:r>
              <a:rPr lang="en-US" sz="2400" dirty="0" err="1">
                <a:solidFill>
                  <a:srgbClr val="002060"/>
                </a:solidFill>
                <a:latin typeface="Calibri" panose="020F0502020204030204" pitchFamily="34" charset="0"/>
                <a:cs typeface="Calibri" panose="020F0502020204030204" pitchFamily="34" charset="0"/>
              </a:rPr>
              <a:t>peb</a:t>
            </a:r>
            <a:r>
              <a:rPr lang="en-US" sz="2400" dirty="0">
                <a:solidFill>
                  <a:srgbClr val="002060"/>
                </a:solidFill>
                <a:latin typeface="Calibri" panose="020F0502020204030204" pitchFamily="34" charset="0"/>
                <a:cs typeface="Calibri" panose="020F0502020204030204" pitchFamily="34" charset="0"/>
              </a:rPr>
              <a:t> ho </a:t>
            </a:r>
            <a:r>
              <a:rPr lang="en-US" sz="2400" dirty="0" err="1">
                <a:solidFill>
                  <a:srgbClr val="002060"/>
                </a:solidFill>
                <a:latin typeface="Calibri" panose="020F0502020204030204" pitchFamily="34" charset="0"/>
                <a:cs typeface="Calibri" panose="020F0502020204030204" pitchFamily="34" charset="0"/>
              </a:rPr>
              <a:t>yuav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li </a:t>
            </a:r>
            <a:r>
              <a:rPr lang="en-US" sz="2400" dirty="0" err="1">
                <a:solidFill>
                  <a:srgbClr val="002060"/>
                </a:solidFill>
                <a:latin typeface="Calibri" panose="020F0502020204030204" pitchFamily="34" charset="0"/>
                <a:cs typeface="Calibri" panose="020F0502020204030204" pitchFamily="34" charset="0"/>
              </a:rPr>
              <a:t>cas</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thiaj</a:t>
            </a:r>
            <a:r>
              <a:rPr lang="en-US" sz="2400" dirty="0">
                <a:solidFill>
                  <a:srgbClr val="002060"/>
                </a:solidFill>
                <a:latin typeface="Calibri" panose="020F0502020204030204" pitchFamily="34" charset="0"/>
                <a:cs typeface="Calibri" panose="020F0502020204030204" pitchFamily="34" charset="0"/>
              </a:rPr>
              <a:t> li </a:t>
            </a:r>
            <a:r>
              <a:rPr lang="en-US" sz="2400" dirty="0" err="1">
                <a:solidFill>
                  <a:srgbClr val="002060"/>
                </a:solidFill>
                <a:latin typeface="Calibri" panose="020F0502020204030204" pitchFamily="34" charset="0"/>
                <a:cs typeface="Calibri" panose="020F0502020204030204" pitchFamily="34" charset="0"/>
              </a:rPr>
              <a:t>ua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kom</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txoj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kev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kawm</a:t>
            </a:r>
            <a:r>
              <a:rPr lang="en-US" sz="2400" dirty="0">
                <a:solidFill>
                  <a:srgbClr val="002060"/>
                </a:solidFill>
                <a:latin typeface="Calibri" panose="020F0502020204030204" pitchFamily="34" charset="0"/>
                <a:cs typeface="Calibri" panose="020F0502020204030204" pitchFamily="34" charset="0"/>
              </a:rPr>
              <a:t> no zoo </a:t>
            </a:r>
            <a:r>
              <a:rPr lang="en-US" sz="2400" dirty="0" err="1">
                <a:solidFill>
                  <a:srgbClr val="002060"/>
                </a:solidFill>
                <a:latin typeface="Calibri" panose="020F0502020204030204" pitchFamily="34" charset="0"/>
                <a:cs typeface="Calibri" panose="020F0502020204030204" pitchFamily="34" charset="0"/>
              </a:rPr>
              <a:t>tshaj</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qhov</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qub</a:t>
            </a:r>
            <a:r>
              <a:rPr lang="en-US" sz="2400" dirty="0">
                <a:solidFill>
                  <a:srgbClr val="002060"/>
                </a:solidFill>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E9DEB83B-CEC6-FF4A-BF0F-7EDC91322DCA}"/>
              </a:ext>
            </a:extLst>
          </p:cNvPr>
          <p:cNvSpPr txBox="1"/>
          <p:nvPr/>
        </p:nvSpPr>
        <p:spPr>
          <a:xfrm>
            <a:off x="2221191" y="4764056"/>
            <a:ext cx="5354568" cy="276999"/>
          </a:xfrm>
          <a:prstGeom prst="rect">
            <a:avLst/>
          </a:prstGeom>
          <a:noFill/>
        </p:spPr>
        <p:txBody>
          <a:bodyPr wrap="square" rtlCol="0">
            <a:spAutoFit/>
          </a:bodyPr>
          <a:lstStyle/>
          <a:p>
            <a:r>
              <a:rPr lang="en-US" sz="1200" b="1" dirty="0">
                <a:solidFill>
                  <a:srgbClr val="7A111A"/>
                </a:solidFill>
                <a:latin typeface="Calibri" panose="020F0502020204030204" pitchFamily="34" charset="0"/>
                <a:cs typeface="Calibri" panose="020F0502020204030204" pitchFamily="34" charset="0"/>
              </a:rPr>
              <a:t>USDE Grant: Dual Language and Immersion Pathways to English Learner Success</a:t>
            </a:r>
          </a:p>
        </p:txBody>
      </p:sp>
      <p:pic>
        <p:nvPicPr>
          <p:cNvPr id="5" name="Picture 4">
            <a:extLst>
              <a:ext uri="{FF2B5EF4-FFF2-40B4-BE49-F238E27FC236}">
                <a16:creationId xmlns:a16="http://schemas.microsoft.com/office/drawing/2014/main" id="{E3F1DB15-B809-7C4A-A92F-FFA3D1256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841" y="4692000"/>
            <a:ext cx="514350" cy="361950"/>
          </a:xfrm>
          <a:prstGeom prst="rect">
            <a:avLst/>
          </a:prstGeom>
        </p:spPr>
      </p:pic>
      <p:sp>
        <p:nvSpPr>
          <p:cNvPr id="7" name="TextBox 6">
            <a:extLst>
              <a:ext uri="{FF2B5EF4-FFF2-40B4-BE49-F238E27FC236}">
                <a16:creationId xmlns:a16="http://schemas.microsoft.com/office/drawing/2014/main" id="{6C970840-1990-0F48-BFE1-3A3CF757EBE7}"/>
              </a:ext>
            </a:extLst>
          </p:cNvPr>
          <p:cNvSpPr txBox="1"/>
          <p:nvPr/>
        </p:nvSpPr>
        <p:spPr>
          <a:xfrm>
            <a:off x="1043776" y="250273"/>
            <a:ext cx="6934200" cy="954107"/>
          </a:xfrm>
          <a:prstGeom prst="rect">
            <a:avLst/>
          </a:prstGeom>
          <a:noFill/>
        </p:spPr>
        <p:txBody>
          <a:bodyPr wrap="square" rtlCol="0">
            <a:spAutoFit/>
          </a:bodyPr>
          <a:lstStyle/>
          <a:p>
            <a:pPr algn="ct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Ua</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tsaug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tuaj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hmo</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a:t>
            </a:r>
          </a:p>
          <a:p>
            <a:pPr algn="ct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Thiab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rau</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txoj</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kev</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koom</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nrog</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peb</a:t>
            </a: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grpSp>
        <p:nvGrpSpPr>
          <p:cNvPr id="9" name="Group 8">
            <a:extLst>
              <a:ext uri="{FF2B5EF4-FFF2-40B4-BE49-F238E27FC236}">
                <a16:creationId xmlns:a16="http://schemas.microsoft.com/office/drawing/2014/main" id="{5846074C-A8DC-4948-95C4-9F9A77D2C041}"/>
              </a:ext>
            </a:extLst>
          </p:cNvPr>
          <p:cNvGrpSpPr/>
          <p:nvPr/>
        </p:nvGrpSpPr>
        <p:grpSpPr>
          <a:xfrm>
            <a:off x="5419493" y="2274015"/>
            <a:ext cx="2645349" cy="1446544"/>
            <a:chOff x="5419493" y="2274015"/>
            <a:chExt cx="2645349" cy="1446544"/>
          </a:xfrm>
        </p:grpSpPr>
        <p:grpSp>
          <p:nvGrpSpPr>
            <p:cNvPr id="10" name="Group 9">
              <a:extLst>
                <a:ext uri="{FF2B5EF4-FFF2-40B4-BE49-F238E27FC236}">
                  <a16:creationId xmlns:a16="http://schemas.microsoft.com/office/drawing/2014/main" id="{448044AD-3353-334F-88D9-B9A301EBED9C}"/>
                </a:ext>
              </a:extLst>
            </p:cNvPr>
            <p:cNvGrpSpPr/>
            <p:nvPr/>
          </p:nvGrpSpPr>
          <p:grpSpPr>
            <a:xfrm>
              <a:off x="5517085" y="2274015"/>
              <a:ext cx="2160145" cy="1446544"/>
              <a:chOff x="5130227" y="2092181"/>
              <a:chExt cx="2160145" cy="1446544"/>
            </a:xfrm>
          </p:grpSpPr>
          <p:pic>
            <p:nvPicPr>
              <p:cNvPr id="12" name="Picture 11" descr="A picture containing room&#10;&#10;Description automatically generated">
                <a:extLst>
                  <a:ext uri="{FF2B5EF4-FFF2-40B4-BE49-F238E27FC236}">
                    <a16:creationId xmlns:a16="http://schemas.microsoft.com/office/drawing/2014/main" id="{958E3B16-1B28-6E45-8022-5F7D7D2986EF}"/>
                  </a:ext>
                </a:extLst>
              </p:cNvPr>
              <p:cNvPicPr>
                <a:picLocks noChangeAspect="1"/>
              </p:cNvPicPr>
              <p:nvPr/>
            </p:nvPicPr>
            <p:blipFill>
              <a:blip r:embed="rId4"/>
              <a:stretch>
                <a:fillRect/>
              </a:stretch>
            </p:blipFill>
            <p:spPr>
              <a:xfrm>
                <a:off x="5130227" y="2092181"/>
                <a:ext cx="2160145" cy="1440096"/>
              </a:xfrm>
              <a:prstGeom prst="rect">
                <a:avLst/>
              </a:prstGeom>
            </p:spPr>
          </p:pic>
          <p:sp>
            <p:nvSpPr>
              <p:cNvPr id="13" name="TextBox 12">
                <a:extLst>
                  <a:ext uri="{FF2B5EF4-FFF2-40B4-BE49-F238E27FC236}">
                    <a16:creationId xmlns:a16="http://schemas.microsoft.com/office/drawing/2014/main" id="{99A225B9-8232-8F46-B273-A3167536E293}"/>
                  </a:ext>
                </a:extLst>
              </p:cNvPr>
              <p:cNvSpPr txBox="1"/>
              <p:nvPr/>
            </p:nvSpPr>
            <p:spPr>
              <a:xfrm>
                <a:off x="6738618" y="3323281"/>
                <a:ext cx="551754" cy="215444"/>
              </a:xfrm>
              <a:prstGeom prst="rect">
                <a:avLst/>
              </a:prstGeom>
              <a:noFill/>
            </p:spPr>
            <p:txBody>
              <a:bodyPr wrap="none" rtlCol="0">
                <a:spAutoFit/>
              </a:bodyPr>
              <a:lstStyle/>
              <a:p>
                <a:r>
                  <a:rPr lang="en-US" sz="800" dirty="0"/>
                  <a:t>Pixabay</a:t>
                </a:r>
              </a:p>
            </p:txBody>
          </p:sp>
        </p:grpSp>
        <p:sp>
          <p:nvSpPr>
            <p:cNvPr id="11" name="TextBox 10">
              <a:extLst>
                <a:ext uri="{FF2B5EF4-FFF2-40B4-BE49-F238E27FC236}">
                  <a16:creationId xmlns:a16="http://schemas.microsoft.com/office/drawing/2014/main" id="{D5AA3FE2-30A7-334F-B147-FAC4E629EA5E}"/>
                </a:ext>
              </a:extLst>
            </p:cNvPr>
            <p:cNvSpPr txBox="1"/>
            <p:nvPr/>
          </p:nvSpPr>
          <p:spPr>
            <a:xfrm>
              <a:off x="5419493" y="3073242"/>
              <a:ext cx="2645349" cy="446276"/>
            </a:xfrm>
            <a:prstGeom prst="rect">
              <a:avLst/>
            </a:prstGeom>
            <a:solidFill>
              <a:schemeClr val="bg1"/>
            </a:solidFill>
          </p:spPr>
          <p:txBody>
            <a:bodyPr wrap="square" rtlCol="0">
              <a:spAutoFit/>
            </a:bodyPr>
            <a:lstStyle/>
            <a:p>
              <a:r>
                <a:rPr lang="en-US" sz="2300" b="1" dirty="0">
                  <a:solidFill>
                    <a:schemeClr val="bg2"/>
                  </a:solidFill>
                </a:rPr>
                <a:t>LUS SOJ NSUAM</a:t>
              </a:r>
            </a:p>
          </p:txBody>
        </p:sp>
      </p:grpSp>
    </p:spTree>
    <p:extLst>
      <p:ext uri="{BB962C8B-B14F-4D97-AF65-F5344CB8AC3E}">
        <p14:creationId xmlns:p14="http://schemas.microsoft.com/office/powerpoint/2010/main" val="1036788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93EEFA-E0A5-5D4C-9B65-608C85027CA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44</a:t>
            </a:fld>
            <a:endParaRPr lang="en-US" dirty="0">
              <a:solidFill>
                <a:schemeClr val="bg1"/>
              </a:solidFill>
            </a:endParaRPr>
          </a:p>
        </p:txBody>
      </p:sp>
      <p:sp>
        <p:nvSpPr>
          <p:cNvPr id="3" name="Content Placeholder 1">
            <a:extLst>
              <a:ext uri="{FF2B5EF4-FFF2-40B4-BE49-F238E27FC236}">
                <a16:creationId xmlns:a16="http://schemas.microsoft.com/office/drawing/2014/main" id="{31E93767-3435-F54B-B5F7-2F2BC7ED6ABE}"/>
              </a:ext>
            </a:extLst>
          </p:cNvPr>
          <p:cNvSpPr txBox="1">
            <a:spLocks/>
          </p:cNvSpPr>
          <p:nvPr/>
        </p:nvSpPr>
        <p:spPr>
          <a:xfrm>
            <a:off x="405384" y="1304732"/>
            <a:ext cx="8229600" cy="350519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0838" indent="-350838"/>
            <a:r>
              <a:rPr lang="en-US" sz="1200">
                <a:solidFill>
                  <a:srgbClr val="002060"/>
                </a:solidFill>
              </a:rPr>
              <a:t>Canadian Parents for French. (2007). Top ten answers for parents about immersion education. </a:t>
            </a:r>
            <a:r>
              <a:rPr lang="en-US" sz="1200" i="1">
                <a:solidFill>
                  <a:srgbClr val="002060"/>
                </a:solidFill>
              </a:rPr>
              <a:t>ACIE Newsletter, 10</a:t>
            </a:r>
            <a:r>
              <a:rPr lang="en-US" sz="1200">
                <a:solidFill>
                  <a:srgbClr val="002060"/>
                </a:solidFill>
              </a:rPr>
              <a:t>(3), 20–21, 23. Retrieved from </a:t>
            </a:r>
            <a:r>
              <a:rPr lang="en-US" sz="1200" u="sng">
                <a:hlinkClick r:id="rId3"/>
              </a:rPr>
              <a:t>http://carla.umn.edu/immersion/acie/</a:t>
            </a:r>
            <a:r>
              <a:rPr lang="en-US" sz="1200"/>
              <a:t> </a:t>
            </a:r>
          </a:p>
          <a:p>
            <a:pPr marL="350838" indent="-350838"/>
            <a:r>
              <a:rPr lang="en-US" sz="1200">
                <a:solidFill>
                  <a:srgbClr val="002060"/>
                </a:solidFill>
              </a:rPr>
              <a:t>Carter, P. (2018). A linguist explains how the “three generation pattern” could wipe out Spanish in the US.  Quartz. Retrieved from </a:t>
            </a:r>
            <a:r>
              <a:rPr lang="en-US" sz="1200">
                <a:hlinkClick r:id="rId4"/>
              </a:rPr>
              <a:t>https://qz.com/1195658/spanish-to-english-us-is-increasingly-monolingual-despite-latino-immigration/</a:t>
            </a:r>
            <a:r>
              <a:rPr lang="en-US" sz="1200"/>
              <a:t>. </a:t>
            </a:r>
            <a:endParaRPr lang="en-US" sz="1200">
              <a:solidFill>
                <a:srgbClr val="002060"/>
              </a:solidFill>
            </a:endParaRPr>
          </a:p>
          <a:p>
            <a:pPr marL="350838" indent="-350838"/>
            <a:r>
              <a:rPr lang="en-US" sz="1200">
                <a:solidFill>
                  <a:srgbClr val="002060"/>
                </a:solidFill>
              </a:rPr>
              <a:t>Genesee, F. (2007). Top ten most consistent findings from research on foreign language immersion. </a:t>
            </a:r>
            <a:r>
              <a:rPr lang="en-US" sz="1200" i="1">
                <a:solidFill>
                  <a:srgbClr val="002060"/>
                </a:solidFill>
              </a:rPr>
              <a:t>The ACIE Newsletter, 10</a:t>
            </a:r>
            <a:r>
              <a:rPr lang="en-US" sz="1200">
                <a:solidFill>
                  <a:srgbClr val="002060"/>
                </a:solidFill>
              </a:rPr>
              <a:t>(3), 7 &amp; 10. </a:t>
            </a:r>
          </a:p>
          <a:p>
            <a:pPr marL="350838" indent="-350838"/>
            <a:r>
              <a:rPr lang="en-US" sz="1200">
                <a:solidFill>
                  <a:srgbClr val="002060"/>
                </a:solidFill>
              </a:rPr>
              <a:t>Genesee, F. (2009). Early childhood bilingualism: Perils and possibilities. </a:t>
            </a:r>
            <a:r>
              <a:rPr lang="en-US" sz="1200" i="1">
                <a:solidFill>
                  <a:srgbClr val="002060"/>
                </a:solidFill>
              </a:rPr>
              <a:t>Journal of Applied Research on Learning, 2 </a:t>
            </a:r>
            <a:r>
              <a:rPr lang="en-US" sz="1200">
                <a:solidFill>
                  <a:srgbClr val="002060"/>
                </a:solidFill>
              </a:rPr>
              <a:t>(Special Issue), 1-21.</a:t>
            </a:r>
          </a:p>
          <a:p>
            <a:pPr marL="350838" indent="-350838"/>
            <a:r>
              <a:rPr lang="en-US" sz="1200">
                <a:solidFill>
                  <a:srgbClr val="002060"/>
                </a:solidFill>
              </a:rPr>
              <a:t>Genesee, F., &amp; Fortune, T. W. (2014). Bilingual education and at-risk students. </a:t>
            </a:r>
            <a:r>
              <a:rPr lang="en-US" sz="1200" i="1">
                <a:solidFill>
                  <a:srgbClr val="002060"/>
                </a:solidFill>
              </a:rPr>
              <a:t>Journal of Immersion and Content-Based Language Education, 2</a:t>
            </a:r>
            <a:r>
              <a:rPr lang="en-US" sz="1200">
                <a:solidFill>
                  <a:srgbClr val="002060"/>
                </a:solidFill>
              </a:rPr>
              <a:t>(2), 196–209. </a:t>
            </a:r>
          </a:p>
          <a:p>
            <a:pPr marL="350838" indent="-350838"/>
            <a:r>
              <a:rPr lang="en-US" sz="1200">
                <a:solidFill>
                  <a:srgbClr val="002060"/>
                </a:solidFill>
              </a:rPr>
              <a:t>International Reading Association. (2001). Second-language literacy instruction: A position statement of the International Reading Association. Retrieved from </a:t>
            </a:r>
            <a:r>
              <a:rPr lang="en-US" sz="1200" u="sng">
                <a:hlinkClick r:id="rId5"/>
              </a:rPr>
              <a:t>https://www.literacyworldwide.org/docs/default-source/where-we-stand/second-language-position-statement.pdf?sfvrsn=fc4ea18e_6</a:t>
            </a:r>
            <a:r>
              <a:rPr lang="en-US" sz="1200"/>
              <a:t>. </a:t>
            </a:r>
          </a:p>
          <a:p>
            <a:pPr marL="350838" indent="-350838"/>
            <a:r>
              <a:rPr lang="en-US" sz="1200">
                <a:solidFill>
                  <a:srgbClr val="002060"/>
                </a:solidFill>
              </a:rPr>
              <a:t>Lindholm-Leary, K. J., &amp; Genesee, F. (2014). Student outcomes in one-way, two-way, and indigenous language immersion education. </a:t>
            </a:r>
            <a:r>
              <a:rPr lang="en-US" sz="1200" i="1">
                <a:solidFill>
                  <a:srgbClr val="002060"/>
                </a:solidFill>
              </a:rPr>
              <a:t>Journal of Immersion and Content-Based Language Education, 2</a:t>
            </a:r>
            <a:r>
              <a:rPr lang="en-US" sz="1200">
                <a:solidFill>
                  <a:srgbClr val="002060"/>
                </a:solidFill>
              </a:rPr>
              <a:t>(2), 165–180.</a:t>
            </a:r>
            <a:endParaRPr lang="en-US" sz="1200" dirty="0">
              <a:solidFill>
                <a:srgbClr val="002060"/>
              </a:solidFill>
            </a:endParaRPr>
          </a:p>
        </p:txBody>
      </p:sp>
      <p:sp>
        <p:nvSpPr>
          <p:cNvPr id="6" name="TextBox 5">
            <a:extLst>
              <a:ext uri="{FF2B5EF4-FFF2-40B4-BE49-F238E27FC236}">
                <a16:creationId xmlns:a16="http://schemas.microsoft.com/office/drawing/2014/main" id="{9CD6F0EE-CBE6-4199-A835-1BE8990AD388}"/>
              </a:ext>
            </a:extLst>
          </p:cNvPr>
          <p:cNvSpPr txBox="1"/>
          <p:nvPr/>
        </p:nvSpPr>
        <p:spPr>
          <a:xfrm>
            <a:off x="293297" y="360462"/>
            <a:ext cx="6288657" cy="830997"/>
          </a:xfrm>
          <a:prstGeom prst="rect">
            <a:avLst/>
          </a:prstGeom>
          <a:noFill/>
        </p:spPr>
        <p:txBody>
          <a:bodyPr wrap="square">
            <a:spAutoFit/>
          </a:bodyPr>
          <a:lstStyle/>
          <a:p>
            <a:pPr marL="0" marR="0" lvl="0" indent="0" algn="l" rtl="0">
              <a:lnSpc>
                <a:spcPct val="100000"/>
              </a:lnSpc>
              <a:spcBef>
                <a:spcPts val="0"/>
              </a:spcBef>
              <a:spcAft>
                <a:spcPts val="0"/>
              </a:spcAft>
              <a:buClr>
                <a:srgbClr val="002060"/>
              </a:buClr>
              <a:buSzPts val="3600"/>
              <a:buFont typeface="Calibri"/>
              <a:buNone/>
            </a:pP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Ntawv</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Tshawb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Fawb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Siv Los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Qhia</a:t>
            </a:r>
            <a:r>
              <a:rPr lang="en-US" sz="24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i="1" dirty="0">
                <a:solidFill>
                  <a:srgbClr val="002060"/>
                </a:solidFill>
                <a:effectLst>
                  <a:outerShdw blurRad="38100" dist="38100" dir="2700000" algn="tl">
                    <a:srgbClr val="000000">
                      <a:alpha val="43137"/>
                    </a:srgbClr>
                  </a:outerShdw>
                </a:effectLst>
                <a:latin typeface="Calibri"/>
                <a:ea typeface="Calibri"/>
                <a:cs typeface="Calibri"/>
                <a:sym typeface="Calibri"/>
              </a:rPr>
              <a:t>References)</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518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44B2A-615B-2E42-9330-1667D31871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45</a:t>
            </a:fld>
            <a:endParaRPr lang="en-US" dirty="0">
              <a:solidFill>
                <a:schemeClr val="bg1"/>
              </a:solidFill>
            </a:endParaRPr>
          </a:p>
        </p:txBody>
      </p:sp>
      <p:sp>
        <p:nvSpPr>
          <p:cNvPr id="3" name="Content Placeholder 1">
            <a:extLst>
              <a:ext uri="{FF2B5EF4-FFF2-40B4-BE49-F238E27FC236}">
                <a16:creationId xmlns:a16="http://schemas.microsoft.com/office/drawing/2014/main" id="{0883CCC8-E7E8-6F41-A061-CBA047EAE013}"/>
              </a:ext>
            </a:extLst>
          </p:cNvPr>
          <p:cNvSpPr txBox="1">
            <a:spLocks/>
          </p:cNvSpPr>
          <p:nvPr/>
        </p:nvSpPr>
        <p:spPr>
          <a:xfrm>
            <a:off x="293297" y="1530830"/>
            <a:ext cx="8229600" cy="1626439"/>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0838" indent="-350838"/>
            <a:r>
              <a:rPr lang="en-US" sz="1200" dirty="0" err="1">
                <a:solidFill>
                  <a:srgbClr val="002060"/>
                </a:solidFill>
              </a:rPr>
              <a:t>LinguaHealth</a:t>
            </a:r>
            <a:r>
              <a:rPr lang="en-US" sz="1200" dirty="0">
                <a:solidFill>
                  <a:srgbClr val="002060"/>
                </a:solidFill>
              </a:rPr>
              <a:t>. (2012). </a:t>
            </a:r>
            <a:r>
              <a:rPr lang="en-US" sz="1200" i="1" dirty="0">
                <a:solidFill>
                  <a:srgbClr val="002060"/>
                </a:solidFill>
              </a:rPr>
              <a:t>Myths about bilingual children. </a:t>
            </a:r>
            <a:r>
              <a:rPr lang="en-US" sz="1200" dirty="0">
                <a:solidFill>
                  <a:srgbClr val="002060"/>
                </a:solidFill>
              </a:rPr>
              <a:t>Brenda K. Gorman discusses the myths of bilingualism in children with CEO/Founder of </a:t>
            </a:r>
            <a:r>
              <a:rPr lang="en-US" sz="1200" dirty="0" err="1">
                <a:solidFill>
                  <a:srgbClr val="002060"/>
                </a:solidFill>
              </a:rPr>
              <a:t>LinguaHealth</a:t>
            </a:r>
            <a:r>
              <a:rPr lang="en-US" sz="1200" dirty="0">
                <a:solidFill>
                  <a:srgbClr val="002060"/>
                </a:solidFill>
              </a:rPr>
              <a:t>, John Consalvi. Retrieved from </a:t>
            </a:r>
            <a:r>
              <a:rPr lang="en-US" sz="1200" u="sng" dirty="0">
                <a:hlinkClick r:id="rId2"/>
              </a:rPr>
              <a:t>https://www.youtube.com/watch?v=LVYhpCprtzQ&amp;t=10s</a:t>
            </a:r>
            <a:r>
              <a:rPr lang="en-US" sz="1200" dirty="0"/>
              <a:t> </a:t>
            </a:r>
          </a:p>
          <a:p>
            <a:pPr marL="350838" indent="-350838"/>
            <a:r>
              <a:rPr lang="en-US" sz="1200" dirty="0">
                <a:solidFill>
                  <a:srgbClr val="002060"/>
                </a:solidFill>
              </a:rPr>
              <a:t>Lowry, L. (2012). </a:t>
            </a:r>
            <a:r>
              <a:rPr lang="en-US" sz="1200" i="1" dirty="0">
                <a:solidFill>
                  <a:srgbClr val="002060"/>
                </a:solidFill>
              </a:rPr>
              <a:t>Can children with language impairments learn two languages?  </a:t>
            </a:r>
            <a:r>
              <a:rPr lang="en-US" sz="1200" dirty="0">
                <a:solidFill>
                  <a:srgbClr val="002060"/>
                </a:solidFill>
              </a:rPr>
              <a:t>Retrieved from </a:t>
            </a:r>
            <a:br>
              <a:rPr lang="en-US" sz="1200" dirty="0">
                <a:solidFill>
                  <a:srgbClr val="002060"/>
                </a:solidFill>
              </a:rPr>
            </a:br>
            <a:r>
              <a:rPr lang="en-US" sz="1200" dirty="0">
                <a:solidFill>
                  <a:srgbClr val="002060"/>
                </a:solidFill>
              </a:rPr>
              <a:t>          </a:t>
            </a:r>
            <a:r>
              <a:rPr lang="en-US" sz="1200" dirty="0">
                <a:solidFill>
                  <a:srgbClr val="002060"/>
                </a:solidFill>
                <a:hlinkClick r:id="rId3"/>
              </a:rPr>
              <a:t>http://www.hanen.org/siteassets/helpful-info/articles/can-children-with-language-impairments-learn-2-lan.aspx</a:t>
            </a:r>
            <a:r>
              <a:rPr lang="en-US" sz="1200" dirty="0">
                <a:solidFill>
                  <a:srgbClr val="002060"/>
                </a:solidFill>
              </a:rPr>
              <a:t>. </a:t>
            </a:r>
          </a:p>
        </p:txBody>
      </p:sp>
      <p:sp>
        <p:nvSpPr>
          <p:cNvPr id="5" name="TextBox 4">
            <a:extLst>
              <a:ext uri="{FF2B5EF4-FFF2-40B4-BE49-F238E27FC236}">
                <a16:creationId xmlns:a16="http://schemas.microsoft.com/office/drawing/2014/main" id="{32745B0E-9944-4DC0-AC48-8B5ECFF15F0A}"/>
              </a:ext>
            </a:extLst>
          </p:cNvPr>
          <p:cNvSpPr txBox="1"/>
          <p:nvPr/>
        </p:nvSpPr>
        <p:spPr>
          <a:xfrm>
            <a:off x="293297" y="360462"/>
            <a:ext cx="6288657" cy="830997"/>
          </a:xfrm>
          <a:prstGeom prst="rect">
            <a:avLst/>
          </a:prstGeom>
          <a:noFill/>
        </p:spPr>
        <p:txBody>
          <a:bodyPr wrap="square">
            <a:spAutoFit/>
          </a:bodyPr>
          <a:lstStyle/>
          <a:p>
            <a:pPr marL="0" marR="0" lvl="0" indent="0" algn="l" rtl="0">
              <a:lnSpc>
                <a:spcPct val="100000"/>
              </a:lnSpc>
              <a:spcBef>
                <a:spcPts val="0"/>
              </a:spcBef>
              <a:spcAft>
                <a:spcPts val="0"/>
              </a:spcAft>
              <a:buClr>
                <a:srgbClr val="002060"/>
              </a:buClr>
              <a:buSzPts val="3600"/>
              <a:buFont typeface="Calibri"/>
              <a:buNone/>
            </a:pP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Cov</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Ntaub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Ntawv</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Tshawb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Fawb</a:t>
            </a:r>
            <a:r>
              <a:rPr lang="en-US" sz="24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Siv Los </a:t>
            </a:r>
            <a:r>
              <a:rPr lang="en-US" sz="24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Qhia</a:t>
            </a:r>
            <a:r>
              <a:rPr lang="en-US" sz="2400" dirty="0">
                <a:solidFill>
                  <a:srgbClr val="002060"/>
                </a:solidFill>
                <a:effectLst>
                  <a:outerShdw blurRad="38100" dist="38100" dir="2700000" algn="tl">
                    <a:srgbClr val="000000">
                      <a:alpha val="43137"/>
                    </a:srgbClr>
                  </a:outerShdw>
                </a:effectLst>
                <a:latin typeface="Calibri"/>
                <a:ea typeface="Calibri"/>
                <a:cs typeface="Calibri"/>
                <a:sym typeface="Calibri"/>
              </a:rPr>
              <a:t> (</a:t>
            </a:r>
            <a:r>
              <a:rPr lang="en-US" sz="2400" i="1" dirty="0">
                <a:solidFill>
                  <a:srgbClr val="002060"/>
                </a:solidFill>
                <a:effectLst>
                  <a:outerShdw blurRad="38100" dist="38100" dir="2700000" algn="tl">
                    <a:srgbClr val="000000">
                      <a:alpha val="43137"/>
                    </a:srgbClr>
                  </a:outerShdw>
                </a:effectLst>
                <a:latin typeface="Calibri"/>
                <a:ea typeface="Calibri"/>
                <a:cs typeface="Calibri"/>
                <a:sym typeface="Calibri"/>
              </a:rPr>
              <a:t>References)</a:t>
            </a:r>
            <a:endParaRPr lang="en-US" sz="2400"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403E849E-0F86-49A6-9BD5-4061E66C4DA9}"/>
              </a:ext>
            </a:extLst>
          </p:cNvPr>
          <p:cNvSpPr txBox="1"/>
          <p:nvPr/>
        </p:nvSpPr>
        <p:spPr>
          <a:xfrm>
            <a:off x="370936" y="3441940"/>
            <a:ext cx="7189789" cy="1477328"/>
          </a:xfrm>
          <a:prstGeom prst="rect">
            <a:avLst/>
          </a:prstGeom>
          <a:noFill/>
        </p:spPr>
        <p:txBody>
          <a:bodyPr wrap="none" rtlCol="0">
            <a:spAutoFit/>
          </a:bodyPr>
          <a:lstStyle/>
          <a:p>
            <a:pPr marL="350838" indent="-350838">
              <a:buNone/>
            </a:pPr>
            <a:r>
              <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Acknowledgements:</a:t>
            </a:r>
          </a:p>
          <a:p>
            <a:pPr marL="350838" indent="-350838">
              <a:buNone/>
            </a:pPr>
            <a:endParaRPr lang="en-US" sz="2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en-US" sz="1400" dirty="0"/>
              <a:t>Clipart taken from </a:t>
            </a:r>
            <a:r>
              <a:rPr lang="en-US" sz="1400" dirty="0" err="1"/>
              <a:t>Clipart.email</a:t>
            </a:r>
            <a:r>
              <a:rPr lang="en-US" sz="1400" dirty="0"/>
              <a:t>, </a:t>
            </a:r>
            <a:r>
              <a:rPr lang="en-US" sz="1400" dirty="0" err="1"/>
              <a:t>Clipartpanda</a:t>
            </a:r>
            <a:r>
              <a:rPr lang="en-US" sz="1400" dirty="0"/>
              <a:t>, </a:t>
            </a:r>
            <a:r>
              <a:rPr lang="en-US" sz="1400" dirty="0" err="1"/>
              <a:t>Goodfreephotos</a:t>
            </a:r>
            <a:r>
              <a:rPr lang="en-US" sz="1400" dirty="0"/>
              <a:t>, </a:t>
            </a:r>
            <a:r>
              <a:rPr lang="en-US" sz="1400" dirty="0" err="1"/>
              <a:t>Phillipmartin</a:t>
            </a:r>
            <a:r>
              <a:rPr lang="en-US" sz="1400" dirty="0"/>
              <a:t>, Pickit, and </a:t>
            </a:r>
            <a:br>
              <a:rPr lang="en-US" sz="1400" dirty="0"/>
            </a:br>
            <a:r>
              <a:rPr lang="en-US" sz="1400" dirty="0"/>
              <a:t>Pixabay are  copyright-free and do not require permission or attributions.</a:t>
            </a:r>
            <a:endParaRPr lang="en-US" sz="1400" dirty="0">
              <a:solidFill>
                <a:srgbClr val="002060"/>
              </a:solidFill>
            </a:endParaRPr>
          </a:p>
          <a:p>
            <a:endParaRPr lang="en-US" dirty="0"/>
          </a:p>
        </p:txBody>
      </p:sp>
    </p:spTree>
    <p:extLst>
      <p:ext uri="{BB962C8B-B14F-4D97-AF65-F5344CB8AC3E}">
        <p14:creationId xmlns:p14="http://schemas.microsoft.com/office/powerpoint/2010/main" val="2420447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5DA9D1-CEF3-8044-861E-E0795B234D0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46</a:t>
            </a:fld>
            <a:endParaRPr lang="en-US" dirty="0">
              <a:solidFill>
                <a:schemeClr val="bg1"/>
              </a:solidFill>
            </a:endParaRPr>
          </a:p>
        </p:txBody>
      </p:sp>
      <p:sp>
        <p:nvSpPr>
          <p:cNvPr id="3" name="Text Placeholder 2">
            <a:extLst>
              <a:ext uri="{FF2B5EF4-FFF2-40B4-BE49-F238E27FC236}">
                <a16:creationId xmlns:a16="http://schemas.microsoft.com/office/drawing/2014/main" id="{8DD336D1-E867-F64B-8F1F-1C745BD23F6B}"/>
              </a:ext>
            </a:extLst>
          </p:cNvPr>
          <p:cNvSpPr txBox="1">
            <a:spLocks/>
          </p:cNvSpPr>
          <p:nvPr/>
        </p:nvSpPr>
        <p:spPr>
          <a:xfrm>
            <a:off x="4200041" y="495216"/>
            <a:ext cx="4538575"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a:spcBef>
                <a:spcPts val="400"/>
              </a:spcBef>
            </a:pPr>
            <a:r>
              <a:rPr lang="en-US" sz="1800" dirty="0">
                <a:solidFill>
                  <a:srgbClr val="002060"/>
                </a:solidFill>
              </a:rPr>
              <a:t>Amanda Lea (Eastern Carver County)</a:t>
            </a:r>
          </a:p>
          <a:p>
            <a:pPr>
              <a:spcBef>
                <a:spcPts val="400"/>
              </a:spcBef>
            </a:pPr>
            <a:r>
              <a:rPr lang="en-US" sz="1800" dirty="0">
                <a:solidFill>
                  <a:srgbClr val="002060"/>
                </a:solidFill>
              </a:rPr>
              <a:t>Cathy Camarena (St. Paul)</a:t>
            </a:r>
          </a:p>
          <a:p>
            <a:pPr>
              <a:spcBef>
                <a:spcPts val="400"/>
              </a:spcBef>
            </a:pPr>
            <a:r>
              <a:rPr lang="en-US" sz="1800" dirty="0">
                <a:solidFill>
                  <a:srgbClr val="002060"/>
                </a:solidFill>
              </a:rPr>
              <a:t>Teresa Chavez (Roseville)</a:t>
            </a:r>
          </a:p>
          <a:p>
            <a:pPr>
              <a:spcBef>
                <a:spcPts val="400"/>
              </a:spcBef>
            </a:pPr>
            <a:r>
              <a:rPr lang="en-US" sz="1800" dirty="0">
                <a:solidFill>
                  <a:srgbClr val="002060"/>
                </a:solidFill>
              </a:rPr>
              <a:t>Carolina </a:t>
            </a:r>
            <a:r>
              <a:rPr lang="en-US" sz="1800" dirty="0" err="1">
                <a:solidFill>
                  <a:srgbClr val="002060"/>
                </a:solidFill>
              </a:rPr>
              <a:t>DuFault</a:t>
            </a:r>
            <a:r>
              <a:rPr lang="en-US" sz="1800" dirty="0">
                <a:solidFill>
                  <a:srgbClr val="002060"/>
                </a:solidFill>
              </a:rPr>
              <a:t> (Risen Christ)</a:t>
            </a:r>
          </a:p>
          <a:p>
            <a:pPr>
              <a:spcBef>
                <a:spcPts val="400"/>
              </a:spcBef>
            </a:pPr>
            <a:r>
              <a:rPr lang="en-US" sz="1800" dirty="0">
                <a:solidFill>
                  <a:srgbClr val="002060"/>
                </a:solidFill>
              </a:rPr>
              <a:t>Tara W. Fortune (UMN)</a:t>
            </a:r>
          </a:p>
          <a:p>
            <a:pPr>
              <a:spcBef>
                <a:spcPts val="400"/>
              </a:spcBef>
            </a:pPr>
            <a:r>
              <a:rPr lang="en-US" sz="1800" dirty="0">
                <a:solidFill>
                  <a:srgbClr val="002060"/>
                </a:solidFill>
              </a:rPr>
              <a:t>Leticia </a:t>
            </a:r>
            <a:r>
              <a:rPr lang="en-US" sz="1800" dirty="0" err="1">
                <a:solidFill>
                  <a:srgbClr val="002060"/>
                </a:solidFill>
              </a:rPr>
              <a:t>Guadarrama</a:t>
            </a:r>
            <a:r>
              <a:rPr lang="en-US" sz="1800" dirty="0">
                <a:solidFill>
                  <a:srgbClr val="002060"/>
                </a:solidFill>
              </a:rPr>
              <a:t> (Minneapolis)</a:t>
            </a:r>
          </a:p>
          <a:p>
            <a:pPr>
              <a:spcBef>
                <a:spcPts val="400"/>
              </a:spcBef>
            </a:pPr>
            <a:r>
              <a:rPr lang="en-US" sz="1800" dirty="0">
                <a:solidFill>
                  <a:srgbClr val="002060"/>
                </a:solidFill>
              </a:rPr>
              <a:t>Liz Hathaway-</a:t>
            </a:r>
            <a:r>
              <a:rPr lang="en-US" sz="1800" dirty="0" err="1">
                <a:solidFill>
                  <a:srgbClr val="002060"/>
                </a:solidFill>
              </a:rPr>
              <a:t>Castelán</a:t>
            </a:r>
            <a:r>
              <a:rPr lang="en-US" sz="1800" dirty="0">
                <a:solidFill>
                  <a:srgbClr val="002060"/>
                </a:solidFill>
              </a:rPr>
              <a:t> (St. Paul) </a:t>
            </a:r>
          </a:p>
          <a:p>
            <a:pPr>
              <a:spcBef>
                <a:spcPts val="400"/>
              </a:spcBef>
            </a:pPr>
            <a:r>
              <a:rPr lang="en-US" sz="1800" dirty="0">
                <a:solidFill>
                  <a:srgbClr val="002060"/>
                </a:solidFill>
              </a:rPr>
              <a:t>Laura Hofer (Richfield)</a:t>
            </a:r>
          </a:p>
          <a:p>
            <a:pPr>
              <a:spcBef>
                <a:spcPts val="400"/>
              </a:spcBef>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(St. Paul)</a:t>
            </a:r>
          </a:p>
          <a:p>
            <a:pPr>
              <a:spcBef>
                <a:spcPts val="400"/>
              </a:spcBef>
            </a:pPr>
            <a:r>
              <a:rPr lang="en-US" sz="1800" dirty="0">
                <a:solidFill>
                  <a:srgbClr val="002060"/>
                </a:solidFill>
              </a:rPr>
              <a:t>Corina Pastrana (Minneapolis)</a:t>
            </a:r>
          </a:p>
          <a:p>
            <a:pPr>
              <a:spcBef>
                <a:spcPts val="400"/>
              </a:spcBef>
            </a:pPr>
            <a:r>
              <a:rPr lang="en-US" sz="1800" dirty="0">
                <a:solidFill>
                  <a:srgbClr val="002060"/>
                </a:solidFill>
              </a:rPr>
              <a:t>Melissa Richards de </a:t>
            </a:r>
            <a:r>
              <a:rPr lang="en-US" sz="1800" dirty="0" err="1">
                <a:solidFill>
                  <a:srgbClr val="002060"/>
                </a:solidFill>
              </a:rPr>
              <a:t>Campaña</a:t>
            </a:r>
            <a:r>
              <a:rPr lang="en-US" sz="1800" dirty="0">
                <a:solidFill>
                  <a:srgbClr val="002060"/>
                </a:solidFill>
              </a:rPr>
              <a:t> (St. Paul)</a:t>
            </a:r>
          </a:p>
          <a:p>
            <a:pPr>
              <a:spcBef>
                <a:spcPts val="400"/>
              </a:spcBef>
            </a:pPr>
            <a:r>
              <a:rPr lang="en-US" sz="1800" dirty="0">
                <a:solidFill>
                  <a:srgbClr val="002060"/>
                </a:solidFill>
              </a:rPr>
              <a:t>Anita </a:t>
            </a:r>
            <a:r>
              <a:rPr lang="en-US" sz="1800" dirty="0" err="1">
                <a:solidFill>
                  <a:srgbClr val="002060"/>
                </a:solidFill>
              </a:rPr>
              <a:t>Sasse</a:t>
            </a:r>
            <a:r>
              <a:rPr lang="en-US" sz="1800" dirty="0">
                <a:solidFill>
                  <a:srgbClr val="002060"/>
                </a:solidFill>
              </a:rPr>
              <a:t> (Northfield)</a:t>
            </a:r>
          </a:p>
          <a:p>
            <a:pPr>
              <a:spcBef>
                <a:spcPts val="400"/>
              </a:spcBef>
            </a:pPr>
            <a:r>
              <a:rPr lang="en-US" sz="1800" dirty="0">
                <a:solidFill>
                  <a:srgbClr val="002060"/>
                </a:solidFill>
              </a:rPr>
              <a:t>Kate </a:t>
            </a:r>
            <a:r>
              <a:rPr lang="en-US" sz="1800" dirty="0" err="1">
                <a:solidFill>
                  <a:srgbClr val="002060"/>
                </a:solidFill>
              </a:rPr>
              <a:t>Trexel</a:t>
            </a:r>
            <a:r>
              <a:rPr lang="en-US" sz="1800" dirty="0">
                <a:solidFill>
                  <a:srgbClr val="002060"/>
                </a:solidFill>
              </a:rPr>
              <a:t> (UMN)</a:t>
            </a:r>
          </a:p>
          <a:p>
            <a:pPr>
              <a:spcBef>
                <a:spcPts val="400"/>
              </a:spcBef>
            </a:pPr>
            <a:r>
              <a:rPr lang="en-US" sz="1800" dirty="0">
                <a:solidFill>
                  <a:srgbClr val="002060"/>
                </a:solidFill>
              </a:rPr>
              <a:t>Megan Unger (Minneapolis)</a:t>
            </a:r>
          </a:p>
          <a:p>
            <a:endParaRPr lang="en-US" sz="1800" dirty="0"/>
          </a:p>
        </p:txBody>
      </p:sp>
      <p:sp>
        <p:nvSpPr>
          <p:cNvPr id="6" name="Content Placeholder 3">
            <a:extLst>
              <a:ext uri="{FF2B5EF4-FFF2-40B4-BE49-F238E27FC236}">
                <a16:creationId xmlns:a16="http://schemas.microsoft.com/office/drawing/2014/main" id="{596247A7-5AEA-41DD-8607-AEF841D6E926}"/>
              </a:ext>
            </a:extLst>
          </p:cNvPr>
          <p:cNvSpPr txBox="1">
            <a:spLocks/>
          </p:cNvSpPr>
          <p:nvPr/>
        </p:nvSpPr>
        <p:spPr>
          <a:xfrm>
            <a:off x="268783" y="351303"/>
            <a:ext cx="3981450" cy="32924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5280" algn="l" rtl="0">
              <a:lnSpc>
                <a:spcPct val="100000"/>
              </a:lnSpc>
              <a:spcBef>
                <a:spcPts val="600"/>
              </a:spcBef>
              <a:spcAft>
                <a:spcPts val="0"/>
              </a:spcAft>
              <a:buClr>
                <a:schemeClr val="accent1"/>
              </a:buClr>
              <a:buSzPts val="1680"/>
              <a:buFont typeface="Noto Sans Symbols"/>
              <a:buChar char="•"/>
              <a:defRPr sz="2400" b="0" i="0" u="none" strike="noStrike" cap="none">
                <a:solidFill>
                  <a:schemeClr val="dk1"/>
                </a:solidFill>
                <a:latin typeface="Calibri"/>
                <a:ea typeface="Calibri"/>
                <a:cs typeface="Calibri"/>
                <a:sym typeface="Calibri"/>
              </a:defRPr>
            </a:lvl1pPr>
            <a:lvl2pPr marL="914400" marR="0" lvl="1" indent="-335280" algn="l" rtl="0">
              <a:lnSpc>
                <a:spcPct val="100000"/>
              </a:lnSpc>
              <a:spcBef>
                <a:spcPts val="420"/>
              </a:spcBef>
              <a:spcAft>
                <a:spcPts val="0"/>
              </a:spcAft>
              <a:buClr>
                <a:schemeClr val="accent1"/>
              </a:buClr>
              <a:buSzPts val="1680"/>
              <a:buFont typeface="Noto Sans Symbols"/>
              <a:buChar char="●"/>
              <a:defRPr sz="2100" b="0" i="0" u="none" strike="noStrike" cap="none">
                <a:solidFill>
                  <a:schemeClr val="dk1"/>
                </a:solidFill>
                <a:latin typeface="Calibri"/>
                <a:ea typeface="Calibri"/>
                <a:cs typeface="Calibri"/>
                <a:sym typeface="Calibri"/>
              </a:defRPr>
            </a:lvl2pPr>
            <a:lvl3pPr marL="1371600" marR="0" lvl="2" indent="-297180" algn="l" rtl="0">
              <a:lnSpc>
                <a:spcPct val="100000"/>
              </a:lnSpc>
              <a:spcBef>
                <a:spcPts val="360"/>
              </a:spcBef>
              <a:spcAft>
                <a:spcPts val="0"/>
              </a:spcAft>
              <a:buClr>
                <a:srgbClr val="4571A5"/>
              </a:buClr>
              <a:buSzPts val="108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7180" algn="l" rtl="0">
              <a:lnSpc>
                <a:spcPct val="100000"/>
              </a:lnSpc>
              <a:spcBef>
                <a:spcPts val="360"/>
              </a:spcBef>
              <a:spcAft>
                <a:spcPts val="0"/>
              </a:spcAft>
              <a:buClr>
                <a:srgbClr val="B1C0DA"/>
              </a:buClr>
              <a:buSzPts val="1080"/>
              <a:buFont typeface="Noto Sans Symbols"/>
              <a:buChar char="•"/>
              <a:defRPr sz="1800" b="0" i="0" u="none" strike="noStrike" cap="none">
                <a:solidFill>
                  <a:schemeClr val="dk1"/>
                </a:solidFill>
                <a:latin typeface="Calibri"/>
                <a:ea typeface="Calibri"/>
                <a:cs typeface="Calibri"/>
                <a:sym typeface="Calibri"/>
              </a:defRPr>
            </a:lvl4pPr>
            <a:lvl5pPr marL="2286000" marR="0" lvl="4" indent="-297688" algn="l" rtl="0">
              <a:lnSpc>
                <a:spcPct val="100000"/>
              </a:lnSpc>
              <a:spcBef>
                <a:spcPts val="320"/>
              </a:spcBef>
              <a:spcAft>
                <a:spcPts val="0"/>
              </a:spcAft>
              <a:buClr>
                <a:srgbClr val="DCB1B0"/>
              </a:buClr>
              <a:buSzPts val="1088"/>
              <a:buFont typeface="Noto Sans Symbols"/>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lnSpc>
                <a:spcPct val="100000"/>
              </a:lnSpc>
              <a:spcBef>
                <a:spcPts val="280"/>
              </a:spcBef>
              <a:spcAft>
                <a:spcPts val="0"/>
              </a:spcAft>
              <a:buClr>
                <a:srgbClr val="B1C0DA"/>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lnSpc>
                <a:spcPct val="100000"/>
              </a:lnSpc>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lnSpc>
                <a:spcPct val="100000"/>
              </a:lnSpc>
              <a:spcBef>
                <a:spcPts val="280"/>
              </a:spcBef>
              <a:spcAft>
                <a:spcPts val="0"/>
              </a:spcAft>
              <a:buClr>
                <a:srgbClr val="4571A5"/>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buFont typeface="Noto Sans Symbols"/>
              <a:buNone/>
            </a:pPr>
            <a:r>
              <a:rPr lang="en-US" sz="2000" dirty="0">
                <a:solidFill>
                  <a:srgbClr val="002060"/>
                </a:solidFill>
              </a:rPr>
              <a:t>University of  Minnesota:</a:t>
            </a:r>
          </a:p>
          <a:p>
            <a:r>
              <a:rPr lang="en-US" sz="2000" dirty="0">
                <a:solidFill>
                  <a:srgbClr val="002060"/>
                </a:solidFill>
              </a:rPr>
              <a:t>Maureen Curran-Dorsano</a:t>
            </a:r>
          </a:p>
          <a:p>
            <a:r>
              <a:rPr lang="en-US" sz="2000" dirty="0">
                <a:solidFill>
                  <a:srgbClr val="002060"/>
                </a:solidFill>
              </a:rPr>
              <a:t>Diane J. </a:t>
            </a:r>
            <a:r>
              <a:rPr lang="en-US" sz="2000" dirty="0" err="1">
                <a:solidFill>
                  <a:srgbClr val="002060"/>
                </a:solidFill>
              </a:rPr>
              <a:t>Tedick</a:t>
            </a:r>
            <a:endParaRPr lang="en-US" sz="2000" dirty="0">
              <a:solidFill>
                <a:srgbClr val="002060"/>
              </a:solidFill>
            </a:endParaRPr>
          </a:p>
          <a:p>
            <a:r>
              <a:rPr lang="en-US" sz="1800" dirty="0">
                <a:solidFill>
                  <a:srgbClr val="002060"/>
                </a:solidFill>
              </a:rPr>
              <a:t>Corinne Mathieu</a:t>
            </a:r>
          </a:p>
          <a:p>
            <a:endParaRPr lang="en-US" sz="1000" dirty="0">
              <a:solidFill>
                <a:srgbClr val="002060"/>
              </a:solidFill>
            </a:endParaRP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Ua</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tsaug</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tshwj</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xeeb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cov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txhais</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ntaub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ntawv</a:t>
            </a:r>
            <a:r>
              <a:rPr lang="en-US" sz="1600" dirty="0">
                <a:solidFill>
                  <a:srgbClr val="002060"/>
                </a:solidFill>
              </a:rPr>
              <a:t>:</a:t>
            </a:r>
          </a:p>
          <a:p>
            <a:pPr marL="398463" indent="-276225">
              <a:buSzPct val="100000"/>
              <a:buFont typeface="Arial" panose="020B0604020202020204" pitchFamily="34" charset="0"/>
              <a:buChar char="•"/>
            </a:pPr>
            <a:r>
              <a:rPr lang="en-US" sz="1800" dirty="0" err="1">
                <a:solidFill>
                  <a:srgbClr val="002060"/>
                </a:solidFill>
              </a:rPr>
              <a:t>Bounthavy</a:t>
            </a:r>
            <a:r>
              <a:rPr lang="en-US" sz="1800" dirty="0">
                <a:solidFill>
                  <a:srgbClr val="002060"/>
                </a:solidFill>
              </a:rPr>
              <a:t> </a:t>
            </a:r>
            <a:r>
              <a:rPr lang="en-US" sz="1800" dirty="0" err="1">
                <a:solidFill>
                  <a:srgbClr val="002060"/>
                </a:solidFill>
              </a:rPr>
              <a:t>Kiatoukaysy</a:t>
            </a:r>
            <a:r>
              <a:rPr lang="en-US" sz="1800" dirty="0">
                <a:solidFill>
                  <a:srgbClr val="002060"/>
                </a:solidFill>
              </a:rPr>
              <a:t> </a:t>
            </a:r>
          </a:p>
          <a:p>
            <a:pPr marL="114300" indent="285750">
              <a:buFont typeface="Arial" panose="020B0604020202020204" pitchFamily="34" charset="0"/>
              <a:buChar char="•"/>
            </a:pPr>
            <a:r>
              <a:rPr lang="en-US" sz="1800" dirty="0">
                <a:solidFill>
                  <a:srgbClr val="002060"/>
                </a:solidFill>
              </a:rPr>
              <a:t>See </a:t>
            </a:r>
            <a:r>
              <a:rPr lang="en-US" sz="1800" dirty="0" err="1">
                <a:solidFill>
                  <a:srgbClr val="002060"/>
                </a:solidFill>
              </a:rPr>
              <a:t>Pha</a:t>
            </a:r>
            <a:r>
              <a:rPr lang="en-US" sz="1800" dirty="0">
                <a:solidFill>
                  <a:srgbClr val="002060"/>
                </a:solidFill>
              </a:rPr>
              <a:t> </a:t>
            </a:r>
            <a:r>
              <a:rPr lang="en-US" sz="1800" dirty="0" err="1">
                <a:solidFill>
                  <a:srgbClr val="002060"/>
                </a:solidFill>
              </a:rPr>
              <a:t>Vang</a:t>
            </a:r>
            <a:endParaRPr lang="en-US" sz="1800" dirty="0">
              <a:solidFill>
                <a:srgbClr val="002060"/>
              </a:solidFill>
            </a:endParaRPr>
          </a:p>
          <a:p>
            <a:pPr marL="114300" indent="285750">
              <a:buFont typeface="Arial" panose="020B0604020202020204" pitchFamily="34" charset="0"/>
              <a:buChar char="•"/>
            </a:pPr>
            <a:r>
              <a:rPr lang="es-ES" sz="1800" dirty="0">
                <a:solidFill>
                  <a:srgbClr val="002060"/>
                </a:solidFill>
              </a:rPr>
              <a:t>May Lee </a:t>
            </a:r>
            <a:r>
              <a:rPr lang="es-ES" sz="1800" dirty="0" err="1">
                <a:solidFill>
                  <a:srgbClr val="002060"/>
                </a:solidFill>
              </a:rPr>
              <a:t>Xiong</a:t>
            </a:r>
            <a:endParaRPr lang="es-ES" sz="1800" dirty="0">
              <a:solidFill>
                <a:srgbClr val="002060"/>
              </a:solidFill>
            </a:endParaRPr>
          </a:p>
          <a:p>
            <a:pPr marL="114300" indent="285750">
              <a:buFont typeface="Arial" panose="020B0604020202020204" pitchFamily="34" charset="0"/>
              <a:buChar char="•"/>
            </a:pPr>
            <a:r>
              <a:rPr lang="es-ES" sz="1800" dirty="0" err="1">
                <a:solidFill>
                  <a:srgbClr val="002060"/>
                </a:solidFill>
              </a:rPr>
              <a:t>Phoua</a:t>
            </a:r>
            <a:r>
              <a:rPr lang="es-ES" sz="1800" dirty="0">
                <a:solidFill>
                  <a:srgbClr val="002060"/>
                </a:solidFill>
              </a:rPr>
              <a:t> Yang</a:t>
            </a:r>
          </a:p>
          <a:p>
            <a:pPr marL="0" indent="0">
              <a:buFont typeface="Noto Sans Symbols"/>
              <a:buNone/>
            </a:pPr>
            <a:r>
              <a:rPr lang="en-US" sz="1600" dirty="0" err="1">
                <a:solidFill>
                  <a:srgbClr val="002060"/>
                </a:solidFill>
                <a:effectLst/>
                <a:latin typeface="Segoe UI" panose="020B0502040204020203" pitchFamily="34" charset="0"/>
                <a:ea typeface="Times New Roman" panose="02020603050405020304" pitchFamily="18" charset="0"/>
              </a:rPr>
              <a:t>thiab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rau</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peb</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tus</a:t>
            </a:r>
            <a:r>
              <a:rPr lang="en-US" sz="1600" dirty="0">
                <a:solidFill>
                  <a:srgbClr val="002060"/>
                </a:solidFill>
                <a:effectLst/>
                <a:latin typeface="Segoe UI" panose="020B0502040204020203" pitchFamily="34" charset="0"/>
                <a:ea typeface="Times New Roman" panose="02020603050405020304" pitchFamily="18" charset="0"/>
              </a:rPr>
              <a:t> los </a:t>
            </a:r>
            <a:r>
              <a:rPr lang="en-US" sz="1600" dirty="0" err="1">
                <a:solidFill>
                  <a:srgbClr val="002060"/>
                </a:solidFill>
                <a:effectLst/>
                <a:latin typeface="Segoe UI" panose="020B0502040204020203" pitchFamily="34" charset="0"/>
                <a:ea typeface="Times New Roman" panose="02020603050405020304" pitchFamily="18" charset="0"/>
              </a:rPr>
              <a:t>tawm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tswv</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yim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txhim</a:t>
            </a:r>
            <a:r>
              <a:rPr lang="en-US" sz="1600" dirty="0">
                <a:solidFill>
                  <a:srgbClr val="002060"/>
                </a:solidFill>
                <a:effectLst/>
                <a:latin typeface="Segoe UI" panose="020B0502040204020203" pitchFamily="34" charset="0"/>
                <a:ea typeface="Times New Roman" panose="02020603050405020304" pitchFamily="18" charset="0"/>
              </a:rPr>
              <a:t> </a:t>
            </a:r>
            <a:r>
              <a:rPr lang="en-US" sz="1600" dirty="0" err="1">
                <a:solidFill>
                  <a:srgbClr val="002060"/>
                </a:solidFill>
                <a:effectLst/>
                <a:latin typeface="Segoe UI" panose="020B0502040204020203" pitchFamily="34" charset="0"/>
                <a:ea typeface="Times New Roman" panose="02020603050405020304" pitchFamily="18" charset="0"/>
              </a:rPr>
              <a:t>kho</a:t>
            </a:r>
            <a:r>
              <a:rPr lang="en-US" sz="1600" dirty="0">
                <a:solidFill>
                  <a:srgbClr val="002060"/>
                </a:solidFill>
                <a:effectLst/>
                <a:latin typeface="Segoe UI" panose="020B0502040204020203" pitchFamily="34" charset="0"/>
                <a:ea typeface="Times New Roman" panose="02020603050405020304" pitchFamily="18" charset="0"/>
              </a:rPr>
              <a:t>:</a:t>
            </a:r>
            <a:br>
              <a:rPr lang="en-US" sz="1600" dirty="0">
                <a:solidFill>
                  <a:srgbClr val="002060"/>
                </a:solidFill>
              </a:rPr>
            </a:br>
            <a:r>
              <a:rPr lang="en-US" sz="1600" dirty="0">
                <a:solidFill>
                  <a:srgbClr val="002060"/>
                </a:solidFill>
              </a:rPr>
              <a:t>        Edward M. </a:t>
            </a:r>
            <a:r>
              <a:rPr lang="en-US" sz="1600" dirty="0" err="1">
                <a:solidFill>
                  <a:srgbClr val="002060"/>
                </a:solidFill>
              </a:rPr>
              <a:t>Olivos</a:t>
            </a:r>
            <a:r>
              <a:rPr lang="en-US" sz="1600" dirty="0">
                <a:solidFill>
                  <a:srgbClr val="002060"/>
                </a:solidFill>
              </a:rPr>
              <a:t>,</a:t>
            </a:r>
            <a:br>
              <a:rPr lang="en-US" sz="1600" dirty="0">
                <a:solidFill>
                  <a:srgbClr val="002060"/>
                </a:solidFill>
              </a:rPr>
            </a:br>
            <a:r>
              <a:rPr lang="en-US" sz="1600" dirty="0">
                <a:solidFill>
                  <a:srgbClr val="002060"/>
                </a:solidFill>
              </a:rPr>
              <a:t>        University of Oregon</a:t>
            </a:r>
          </a:p>
          <a:p>
            <a:pPr marL="0" indent="0">
              <a:buFont typeface="Noto Sans Symbols"/>
              <a:buNone/>
            </a:pPr>
            <a:endParaRPr lang="en-US" sz="1800" dirty="0">
              <a:solidFill>
                <a:srgbClr val="002060"/>
              </a:solidFill>
            </a:endParaRPr>
          </a:p>
        </p:txBody>
      </p:sp>
      <p:sp>
        <p:nvSpPr>
          <p:cNvPr id="7" name="TextBox 6">
            <a:extLst>
              <a:ext uri="{FF2B5EF4-FFF2-40B4-BE49-F238E27FC236}">
                <a16:creationId xmlns:a16="http://schemas.microsoft.com/office/drawing/2014/main" id="{81D22523-5D59-47A3-889A-99186C6E9471}"/>
              </a:ext>
            </a:extLst>
          </p:cNvPr>
          <p:cNvSpPr txBox="1"/>
          <p:nvPr/>
        </p:nvSpPr>
        <p:spPr>
          <a:xfrm>
            <a:off x="268783" y="-7968"/>
            <a:ext cx="1781257" cy="492122"/>
          </a:xfrm>
          <a:prstGeom prst="rect">
            <a:avLst/>
          </a:prstGeom>
          <a:noFill/>
        </p:spPr>
        <p:txBody>
          <a:bodyPr wrap="none" rtlCol="0">
            <a:spAutoFit/>
          </a:bodyPr>
          <a:lstStyle/>
          <a:p>
            <a:pPr marL="0" marR="0">
              <a:lnSpc>
                <a:spcPct val="115000"/>
              </a:lnSpc>
              <a:spcBef>
                <a:spcPts val="0"/>
              </a:spcBef>
              <a:spcAft>
                <a:spcPts val="1000"/>
              </a:spcAft>
            </a:pP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Kws</a:t>
            </a:r>
            <a:r>
              <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Sau</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CB1F68F-F200-47C0-B24F-E0EB90CB4A49}"/>
              </a:ext>
            </a:extLst>
          </p:cNvPr>
          <p:cNvSpPr txBox="1"/>
          <p:nvPr/>
        </p:nvSpPr>
        <p:spPr>
          <a:xfrm>
            <a:off x="4250233" y="-15549"/>
            <a:ext cx="4624984" cy="523220"/>
          </a:xfrm>
          <a:prstGeom prst="rect">
            <a:avLst/>
          </a:prstGeom>
          <a:noFill/>
        </p:spPr>
        <p:txBody>
          <a:bodyPr wrap="none" rtlCol="0">
            <a:spAutoFit/>
          </a:bodyPr>
          <a:lstStyle/>
          <a:p>
            <a:r>
              <a:rPr lang="en-US" sz="28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neeg</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pab</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tsim</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cov</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lus</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a:t>
            </a:r>
            <a:r>
              <a:rPr lang="en-US" sz="2400" dirty="0" err="1">
                <a:solidFill>
                  <a:srgbClr val="002060"/>
                </a:solidFill>
                <a:effectLst>
                  <a:outerShdw blurRad="38100" dist="38100" dir="2700000" algn="tl">
                    <a:srgbClr val="000000">
                      <a:alpha val="43137"/>
                    </a:srgbClr>
                  </a:outerShdw>
                </a:effectLst>
                <a:latin typeface="Calibri" panose="020F0502020204030204" pitchFamily="34" charset="0"/>
              </a:rPr>
              <a:t>qhia</a:t>
            </a:r>
            <a:r>
              <a:rPr lang="en-US" sz="2400" dirty="0">
                <a:solidFill>
                  <a:srgbClr val="002060"/>
                </a:solidFill>
                <a:effectLst>
                  <a:outerShdw blurRad="38100" dist="38100" dir="2700000" algn="tl">
                    <a:srgbClr val="000000">
                      <a:alpha val="43137"/>
                    </a:srgbClr>
                  </a:outerShdw>
                </a:effectLst>
                <a:latin typeface="Calibri" panose="020F0502020204030204" pitchFamily="34" charset="0"/>
              </a:rPr>
              <a:t> no  </a:t>
            </a:r>
          </a:p>
        </p:txBody>
      </p:sp>
    </p:spTree>
    <p:extLst>
      <p:ext uri="{BB962C8B-B14F-4D97-AF65-F5344CB8AC3E}">
        <p14:creationId xmlns:p14="http://schemas.microsoft.com/office/powerpoint/2010/main" val="359689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9"/>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5</a:t>
            </a:fld>
            <a:endParaRPr>
              <a:solidFill>
                <a:schemeClr val="lt1"/>
              </a:solidFill>
            </a:endParaRPr>
          </a:p>
        </p:txBody>
      </p:sp>
      <p:sp>
        <p:nvSpPr>
          <p:cNvPr id="238" name="Google Shape;238;p29"/>
          <p:cNvSpPr txBox="1">
            <a:spLocks noGrp="1"/>
          </p:cNvSpPr>
          <p:nvPr>
            <p:ph type="body" idx="4294967295"/>
          </p:nvPr>
        </p:nvSpPr>
        <p:spPr>
          <a:xfrm>
            <a:off x="1049337" y="1695450"/>
            <a:ext cx="7045325" cy="2423704"/>
          </a:xfrm>
          <a:prstGeom prst="rect">
            <a:avLst/>
          </a:prstGeom>
          <a:solidFill>
            <a:srgbClr val="DAE5F1"/>
          </a:solid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80"/>
              <a:buNone/>
            </a:pPr>
            <a:r>
              <a:rPr lang="en-US" dirty="0" err="1">
                <a:solidFill>
                  <a:schemeClr val="bg2"/>
                </a:solidFill>
              </a:rPr>
              <a:t>Kuv</a:t>
            </a:r>
            <a:r>
              <a:rPr lang="en-US" dirty="0">
                <a:solidFill>
                  <a:schemeClr val="bg2"/>
                </a:solidFill>
              </a:rPr>
              <a:t> tau </a:t>
            </a:r>
            <a:r>
              <a:rPr lang="en-US" dirty="0" err="1">
                <a:solidFill>
                  <a:schemeClr val="bg2"/>
                </a:solidFill>
              </a:rPr>
              <a:t>taub</a:t>
            </a:r>
            <a:r>
              <a:rPr lang="en-US" dirty="0">
                <a:solidFill>
                  <a:schemeClr val="bg2"/>
                </a:solidFill>
              </a:rPr>
              <a:t> </a:t>
            </a:r>
            <a:r>
              <a:rPr lang="en-US" dirty="0" err="1">
                <a:solidFill>
                  <a:schemeClr val="bg2"/>
                </a:solidFill>
              </a:rPr>
              <a:t>txog</a:t>
            </a:r>
            <a:r>
              <a:rPr lang="en-US" dirty="0">
                <a:solidFill>
                  <a:schemeClr val="bg2"/>
                </a:solidFill>
              </a:rPr>
              <a:t> </a:t>
            </a:r>
          </a:p>
          <a:p>
            <a:pPr marL="342900" lvl="0" indent="-342900" algn="l" rtl="0">
              <a:lnSpc>
                <a:spcPct val="100000"/>
              </a:lnSpc>
              <a:spcBef>
                <a:spcPts val="0"/>
              </a:spcBef>
              <a:spcAft>
                <a:spcPts val="0"/>
              </a:spcAft>
              <a:buSzPts val="1680"/>
              <a:buFont typeface="Wingdings" pitchFamily="2" charset="2"/>
              <a:buChar char="Ø"/>
            </a:pPr>
            <a:r>
              <a:rPr lang="en-US" dirty="0" err="1">
                <a:solidFill>
                  <a:schemeClr val="bg2"/>
                </a:solidFill>
              </a:rPr>
              <a:t>txoj</a:t>
            </a:r>
            <a:r>
              <a:rPr lang="en-US" dirty="0">
                <a:solidFill>
                  <a:schemeClr val="bg2"/>
                </a:solidFill>
              </a:rPr>
              <a:t> </a:t>
            </a:r>
            <a:r>
              <a:rPr lang="en-US" dirty="0" err="1">
                <a:solidFill>
                  <a:schemeClr val="bg2"/>
                </a:solidFill>
              </a:rPr>
              <a:t>kev</a:t>
            </a:r>
            <a:r>
              <a:rPr lang="en-US" dirty="0">
                <a:solidFill>
                  <a:schemeClr val="bg2"/>
                </a:solidFill>
              </a:rPr>
              <a:t> </a:t>
            </a:r>
            <a:r>
              <a:rPr lang="en-US" dirty="0" err="1">
                <a:solidFill>
                  <a:schemeClr val="bg2"/>
                </a:solidFill>
              </a:rPr>
              <a:t>nyuaj</a:t>
            </a:r>
            <a:r>
              <a:rPr lang="en-US" dirty="0">
                <a:solidFill>
                  <a:schemeClr val="bg2"/>
                </a:solidFill>
              </a:rPr>
              <a:t> </a:t>
            </a:r>
            <a:r>
              <a:rPr lang="en-US" dirty="0" err="1">
                <a:solidFill>
                  <a:schemeClr val="bg2"/>
                </a:solidFill>
              </a:rPr>
              <a:t>thaum</a:t>
            </a:r>
            <a:r>
              <a:rPr lang="en-US" dirty="0">
                <a:solidFill>
                  <a:schemeClr val="bg2"/>
                </a:solidFill>
              </a:rPr>
              <a:t> </a:t>
            </a:r>
            <a:r>
              <a:rPr lang="en-US" dirty="0" err="1">
                <a:solidFill>
                  <a:schemeClr val="bg2"/>
                </a:solidFill>
              </a:rPr>
              <a:t>kawm</a:t>
            </a:r>
            <a:r>
              <a:rPr lang="en-US" dirty="0">
                <a:solidFill>
                  <a:schemeClr val="bg2"/>
                </a:solidFill>
              </a:rPr>
              <a:t> </a:t>
            </a:r>
            <a:r>
              <a:rPr lang="en-US" dirty="0" err="1">
                <a:solidFill>
                  <a:schemeClr val="bg2"/>
                </a:solidFill>
              </a:rPr>
              <a:t>txuas</a:t>
            </a:r>
            <a:r>
              <a:rPr lang="en-US" dirty="0">
                <a:solidFill>
                  <a:schemeClr val="bg2"/>
                </a:solidFill>
              </a:rPr>
              <a:t> </a:t>
            </a:r>
            <a:r>
              <a:rPr lang="en-US" dirty="0" err="1">
                <a:solidFill>
                  <a:schemeClr val="bg2"/>
                </a:solidFill>
              </a:rPr>
              <a:t>mus</a:t>
            </a:r>
            <a:r>
              <a:rPr lang="en-US" dirty="0">
                <a:solidFill>
                  <a:schemeClr val="bg2"/>
                </a:solidFill>
              </a:rPr>
              <a:t> </a:t>
            </a:r>
            <a:r>
              <a:rPr lang="en-US" dirty="0" err="1">
                <a:solidFill>
                  <a:schemeClr val="bg2"/>
                </a:solidFill>
              </a:rPr>
              <a:t>kom</a:t>
            </a:r>
            <a:r>
              <a:rPr lang="en-US" dirty="0">
                <a:solidFill>
                  <a:schemeClr val="bg2"/>
                </a:solidFill>
              </a:rPr>
              <a:t> </a:t>
            </a:r>
            <a:r>
              <a:rPr lang="en-US" dirty="0" err="1">
                <a:solidFill>
                  <a:schemeClr val="bg2"/>
                </a:solidFill>
              </a:rPr>
              <a:t>paub</a:t>
            </a:r>
            <a:r>
              <a:rPr lang="en-US" dirty="0">
                <a:solidFill>
                  <a:schemeClr val="bg2"/>
                </a:solidFill>
              </a:rPr>
              <a:t> </a:t>
            </a:r>
            <a:r>
              <a:rPr lang="en-US" dirty="0" err="1">
                <a:solidFill>
                  <a:schemeClr val="bg2"/>
                </a:solidFill>
              </a:rPr>
              <a:t>ob</a:t>
            </a:r>
            <a:r>
              <a:rPr lang="en-US" dirty="0">
                <a:solidFill>
                  <a:schemeClr val="bg2"/>
                </a:solidFill>
              </a:rPr>
              <a:t> </a:t>
            </a:r>
            <a:r>
              <a:rPr lang="en-US" dirty="0" err="1">
                <a:solidFill>
                  <a:schemeClr val="bg2"/>
                </a:solidFill>
              </a:rPr>
              <a:t>hom</a:t>
            </a:r>
            <a:r>
              <a:rPr lang="en-US" dirty="0">
                <a:solidFill>
                  <a:schemeClr val="bg2"/>
                </a:solidFill>
              </a:rPr>
              <a:t> </a:t>
            </a:r>
            <a:r>
              <a:rPr lang="en-US" dirty="0" err="1">
                <a:solidFill>
                  <a:schemeClr val="bg2"/>
                </a:solidFill>
              </a:rPr>
              <a:t>lus</a:t>
            </a:r>
            <a:r>
              <a:rPr lang="en-US" dirty="0">
                <a:solidFill>
                  <a:schemeClr val="bg2"/>
                </a:solidFill>
              </a:rPr>
              <a:t> </a:t>
            </a:r>
            <a:r>
              <a:rPr lang="en-US" dirty="0" err="1">
                <a:solidFill>
                  <a:schemeClr val="bg2"/>
                </a:solidFill>
              </a:rPr>
              <a:t>thiab</a:t>
            </a:r>
            <a:r>
              <a:rPr lang="en-US" dirty="0">
                <a:solidFill>
                  <a:schemeClr val="bg2"/>
                </a:solidFill>
              </a:rPr>
              <a:t> </a:t>
            </a:r>
            <a:r>
              <a:rPr lang="en-US" dirty="0" err="1">
                <a:solidFill>
                  <a:schemeClr val="bg2"/>
                </a:solidFill>
              </a:rPr>
              <a:t>niam</a:t>
            </a:r>
            <a:r>
              <a:rPr lang="en-US" dirty="0">
                <a:solidFill>
                  <a:schemeClr val="bg2"/>
                </a:solidFill>
              </a:rPr>
              <a:t> </a:t>
            </a:r>
            <a:r>
              <a:rPr lang="en-US" dirty="0" err="1">
                <a:solidFill>
                  <a:schemeClr val="bg2"/>
                </a:solidFill>
              </a:rPr>
              <a:t>txiv</a:t>
            </a:r>
            <a:r>
              <a:rPr lang="en-US" dirty="0">
                <a:solidFill>
                  <a:schemeClr val="bg2"/>
                </a:solidFill>
              </a:rPr>
              <a:t> </a:t>
            </a:r>
            <a:r>
              <a:rPr lang="en-US" dirty="0" err="1">
                <a:solidFill>
                  <a:schemeClr val="bg2"/>
                </a:solidFill>
              </a:rPr>
              <a:t>yuav</a:t>
            </a:r>
            <a:r>
              <a:rPr lang="en-US" dirty="0">
                <a:solidFill>
                  <a:schemeClr val="bg2"/>
                </a:solidFill>
              </a:rPr>
              <a:t> </a:t>
            </a:r>
            <a:r>
              <a:rPr lang="en-US" dirty="0" err="1">
                <a:solidFill>
                  <a:schemeClr val="bg2"/>
                </a:solidFill>
              </a:rPr>
              <a:t>pab</a:t>
            </a:r>
            <a:r>
              <a:rPr lang="en-US" dirty="0">
                <a:solidFill>
                  <a:schemeClr val="bg2"/>
                </a:solidFill>
              </a:rPr>
              <a:t> </a:t>
            </a:r>
            <a:r>
              <a:rPr lang="en-US" dirty="0" err="1">
                <a:solidFill>
                  <a:schemeClr val="bg2"/>
                </a:solidFill>
              </a:rPr>
              <a:t>txhawb</a:t>
            </a:r>
            <a:r>
              <a:rPr lang="en-US" dirty="0">
                <a:solidFill>
                  <a:schemeClr val="bg2"/>
                </a:solidFill>
              </a:rPr>
              <a:t> li </a:t>
            </a:r>
            <a:r>
              <a:rPr lang="en-US" dirty="0" err="1">
                <a:solidFill>
                  <a:schemeClr val="bg2"/>
                </a:solidFill>
              </a:rPr>
              <a:t>cas</a:t>
            </a:r>
            <a:r>
              <a:rPr lang="en-US" dirty="0">
                <a:solidFill>
                  <a:schemeClr val="bg2"/>
                </a:solidFill>
              </a:rPr>
              <a:t>;</a:t>
            </a:r>
          </a:p>
          <a:p>
            <a:pPr marL="342900" lvl="0" indent="-342900" algn="l" rtl="0">
              <a:lnSpc>
                <a:spcPct val="100000"/>
              </a:lnSpc>
              <a:spcBef>
                <a:spcPts val="0"/>
              </a:spcBef>
              <a:spcAft>
                <a:spcPts val="0"/>
              </a:spcAft>
              <a:buSzPts val="1680"/>
              <a:buFont typeface="Wingdings" pitchFamily="2" charset="2"/>
              <a:buChar char="Ø"/>
            </a:pPr>
            <a:r>
              <a:rPr lang="en-US" dirty="0" err="1">
                <a:solidFill>
                  <a:schemeClr val="bg2"/>
                </a:solidFill>
              </a:rPr>
              <a:t>Tej</a:t>
            </a:r>
            <a:r>
              <a:rPr lang="en-US" dirty="0">
                <a:solidFill>
                  <a:schemeClr val="bg2"/>
                </a:solidFill>
              </a:rPr>
              <a:t> </a:t>
            </a:r>
            <a:r>
              <a:rPr lang="en-US" dirty="0" err="1">
                <a:solidFill>
                  <a:schemeClr val="bg2"/>
                </a:solidFill>
              </a:rPr>
              <a:t>txoj</a:t>
            </a:r>
            <a:r>
              <a:rPr lang="en-US" dirty="0">
                <a:solidFill>
                  <a:schemeClr val="bg2"/>
                </a:solidFill>
              </a:rPr>
              <a:t> </a:t>
            </a:r>
            <a:r>
              <a:rPr lang="en-US" dirty="0" err="1">
                <a:solidFill>
                  <a:schemeClr val="bg2"/>
                </a:solidFill>
              </a:rPr>
              <a:t>kev</a:t>
            </a:r>
            <a:r>
              <a:rPr lang="en-US" dirty="0">
                <a:solidFill>
                  <a:schemeClr val="bg2"/>
                </a:solidFill>
              </a:rPr>
              <a:t> </a:t>
            </a:r>
            <a:r>
              <a:rPr lang="en-US" dirty="0" err="1">
                <a:solidFill>
                  <a:schemeClr val="bg2"/>
                </a:solidFill>
              </a:rPr>
              <a:t>ntseeg</a:t>
            </a:r>
            <a:r>
              <a:rPr lang="en-US" dirty="0">
                <a:solidFill>
                  <a:schemeClr val="bg2"/>
                </a:solidFill>
              </a:rPr>
              <a:t> </a:t>
            </a:r>
            <a:r>
              <a:rPr lang="en-US" dirty="0" err="1">
                <a:solidFill>
                  <a:schemeClr val="bg2"/>
                </a:solidFill>
              </a:rPr>
              <a:t>yuam</a:t>
            </a:r>
            <a:r>
              <a:rPr lang="en-US" dirty="0">
                <a:solidFill>
                  <a:schemeClr val="bg2"/>
                </a:solidFill>
              </a:rPr>
              <a:t> </a:t>
            </a:r>
            <a:r>
              <a:rPr lang="en-US" dirty="0" err="1">
                <a:solidFill>
                  <a:schemeClr val="bg2"/>
                </a:solidFill>
              </a:rPr>
              <a:t>kev</a:t>
            </a:r>
            <a:r>
              <a:rPr lang="en-US" dirty="0">
                <a:solidFill>
                  <a:schemeClr val="bg2"/>
                </a:solidFill>
              </a:rPr>
              <a:t> </a:t>
            </a:r>
            <a:r>
              <a:rPr lang="en-US" dirty="0" err="1">
                <a:solidFill>
                  <a:schemeClr val="bg2"/>
                </a:solidFill>
              </a:rPr>
              <a:t>txog</a:t>
            </a:r>
            <a:r>
              <a:rPr lang="en-US" dirty="0">
                <a:solidFill>
                  <a:schemeClr val="bg2"/>
                </a:solidFill>
              </a:rPr>
              <a:t> </a:t>
            </a:r>
            <a:r>
              <a:rPr lang="en-US" dirty="0" err="1">
                <a:solidFill>
                  <a:schemeClr val="bg2"/>
                </a:solidFill>
              </a:rPr>
              <a:t>txoj</a:t>
            </a:r>
            <a:r>
              <a:rPr lang="en-US" dirty="0">
                <a:solidFill>
                  <a:schemeClr val="bg2"/>
                </a:solidFill>
              </a:rPr>
              <a:t> </a:t>
            </a:r>
            <a:r>
              <a:rPr lang="en-US" dirty="0" err="1">
                <a:solidFill>
                  <a:schemeClr val="bg2"/>
                </a:solidFill>
              </a:rPr>
              <a:t>kev</a:t>
            </a:r>
            <a:r>
              <a:rPr lang="en-US" dirty="0">
                <a:solidFill>
                  <a:schemeClr val="bg2"/>
                </a:solidFill>
              </a:rPr>
              <a:t> </a:t>
            </a:r>
            <a:r>
              <a:rPr lang="en-US" dirty="0" err="1">
                <a:solidFill>
                  <a:schemeClr val="bg2"/>
                </a:solidFill>
              </a:rPr>
              <a:t>uas</a:t>
            </a:r>
            <a:r>
              <a:rPr lang="en-US" dirty="0">
                <a:solidFill>
                  <a:schemeClr val="bg2"/>
                </a:solidFill>
              </a:rPr>
              <a:t> </a:t>
            </a:r>
            <a:r>
              <a:rPr lang="en-US" dirty="0" err="1">
                <a:solidFill>
                  <a:schemeClr val="bg2"/>
                </a:solidFill>
              </a:rPr>
              <a:t>kawm</a:t>
            </a:r>
            <a:r>
              <a:rPr lang="en-US" dirty="0">
                <a:solidFill>
                  <a:schemeClr val="bg2"/>
                </a:solidFill>
              </a:rPr>
              <a:t> </a:t>
            </a:r>
            <a:r>
              <a:rPr lang="en-US" dirty="0" err="1">
                <a:solidFill>
                  <a:schemeClr val="bg2"/>
                </a:solidFill>
              </a:rPr>
              <a:t>ob</a:t>
            </a:r>
            <a:r>
              <a:rPr lang="en-US" dirty="0">
                <a:solidFill>
                  <a:schemeClr val="bg2"/>
                </a:solidFill>
              </a:rPr>
              <a:t> </a:t>
            </a:r>
            <a:r>
              <a:rPr lang="en-US" dirty="0" err="1">
                <a:solidFill>
                  <a:schemeClr val="bg2"/>
                </a:solidFill>
              </a:rPr>
              <a:t>hom</a:t>
            </a:r>
            <a:r>
              <a:rPr lang="en-US" dirty="0">
                <a:solidFill>
                  <a:schemeClr val="bg2"/>
                </a:solidFill>
              </a:rPr>
              <a:t> </a:t>
            </a:r>
            <a:r>
              <a:rPr lang="en-US" dirty="0" err="1">
                <a:solidFill>
                  <a:schemeClr val="bg2"/>
                </a:solidFill>
              </a:rPr>
              <a:t>lus</a:t>
            </a:r>
            <a:r>
              <a:rPr lang="en-US" dirty="0">
                <a:solidFill>
                  <a:schemeClr val="bg2"/>
                </a:solidFill>
              </a:rPr>
              <a:t> </a:t>
            </a:r>
            <a:r>
              <a:rPr lang="en-US" dirty="0" err="1">
                <a:solidFill>
                  <a:schemeClr val="bg2"/>
                </a:solidFill>
              </a:rPr>
              <a:t>thiab</a:t>
            </a:r>
            <a:r>
              <a:rPr lang="en-US" dirty="0">
                <a:solidFill>
                  <a:schemeClr val="bg2"/>
                </a:solidFill>
              </a:rPr>
              <a:t> </a:t>
            </a:r>
            <a:r>
              <a:rPr lang="en-US" dirty="0" err="1">
                <a:solidFill>
                  <a:schemeClr val="bg2"/>
                </a:solidFill>
              </a:rPr>
              <a:t>yuav</a:t>
            </a:r>
            <a:r>
              <a:rPr lang="en-US" dirty="0">
                <a:solidFill>
                  <a:schemeClr val="bg2"/>
                </a:solidFill>
              </a:rPr>
              <a:t> </a:t>
            </a:r>
            <a:r>
              <a:rPr lang="en-US" dirty="0" err="1">
                <a:solidFill>
                  <a:schemeClr val="bg2"/>
                </a:solidFill>
              </a:rPr>
              <a:t>teb</a:t>
            </a:r>
            <a:r>
              <a:rPr lang="en-US" dirty="0">
                <a:solidFill>
                  <a:schemeClr val="bg2"/>
                </a:solidFill>
              </a:rPr>
              <a:t> </a:t>
            </a:r>
            <a:r>
              <a:rPr lang="en-US" dirty="0" err="1">
                <a:solidFill>
                  <a:schemeClr val="bg2"/>
                </a:solidFill>
              </a:rPr>
              <a:t>lawv</a:t>
            </a:r>
            <a:r>
              <a:rPr lang="en-US" dirty="0">
                <a:solidFill>
                  <a:schemeClr val="bg2"/>
                </a:solidFill>
              </a:rPr>
              <a:t> li </a:t>
            </a:r>
            <a:r>
              <a:rPr lang="en-US" dirty="0" err="1">
                <a:solidFill>
                  <a:schemeClr val="bg2"/>
                </a:solidFill>
              </a:rPr>
              <a:t>cas</a:t>
            </a:r>
            <a:endParaRPr dirty="0">
              <a:solidFill>
                <a:schemeClr val="bg2"/>
              </a:solidFill>
            </a:endParaRPr>
          </a:p>
          <a:p>
            <a:pPr marL="274320" lvl="0" indent="-274320" algn="l" rtl="0">
              <a:lnSpc>
                <a:spcPct val="100000"/>
              </a:lnSpc>
              <a:spcBef>
                <a:spcPts val="0"/>
              </a:spcBef>
              <a:spcAft>
                <a:spcPts val="0"/>
              </a:spcAft>
              <a:buSzPts val="1680"/>
              <a:buNone/>
            </a:pPr>
            <a:endParaRPr b="1" dirty="0">
              <a:solidFill>
                <a:srgbClr val="17365D"/>
              </a:solidFill>
            </a:endParaRPr>
          </a:p>
          <a:p>
            <a:pPr marL="274320" lvl="0" indent="-274320" algn="l" rtl="0">
              <a:lnSpc>
                <a:spcPct val="100000"/>
              </a:lnSpc>
              <a:spcBef>
                <a:spcPts val="0"/>
              </a:spcBef>
              <a:spcAft>
                <a:spcPts val="0"/>
              </a:spcAft>
              <a:buSzPts val="1120"/>
              <a:buNone/>
            </a:pPr>
            <a:endParaRPr sz="1600" b="1" dirty="0">
              <a:solidFill>
                <a:srgbClr val="17365D"/>
              </a:solidFill>
            </a:endParaRPr>
          </a:p>
          <a:p>
            <a:pPr marL="228600" lvl="0" indent="-228600" algn="ctr" rtl="0">
              <a:lnSpc>
                <a:spcPct val="100000"/>
              </a:lnSpc>
              <a:spcBef>
                <a:spcPts val="600"/>
              </a:spcBef>
              <a:spcAft>
                <a:spcPts val="0"/>
              </a:spcAft>
              <a:buSzPts val="1680"/>
              <a:buNone/>
            </a:pPr>
            <a:endParaRPr dirty="0"/>
          </a:p>
        </p:txBody>
      </p:sp>
      <p:sp>
        <p:nvSpPr>
          <p:cNvPr id="239" name="Google Shape;239;p29"/>
          <p:cNvSpPr txBox="1"/>
          <p:nvPr/>
        </p:nvSpPr>
        <p:spPr>
          <a:xfrm>
            <a:off x="304800" y="438150"/>
            <a:ext cx="464439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Lub</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Hom</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Phiaj</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a:t>
            </a:r>
            <a:r>
              <a:rPr lang="en-US" sz="3600" i="0" u="none" strike="noStrike" cap="none" dirty="0" err="1">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Hnub</a:t>
            </a:r>
            <a:r>
              <a:rPr lang="en-US"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a:rPr>
              <a:t> No</a:t>
            </a:r>
            <a:endParaRPr sz="3600" i="0" u="none" strike="noStrike" cap="none" dirty="0">
              <a:solidFill>
                <a:srgbClr val="002060"/>
              </a:solidFill>
              <a:effectLst>
                <a:outerShdw blurRad="38100" dist="38100" dir="2700000" algn="tl">
                  <a:srgbClr val="000000">
                    <a:alpha val="43137"/>
                  </a:srgbClr>
                </a:outerShdw>
              </a:effectLst>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8" name="Picture 7">
            <a:extLst>
              <a:ext uri="{FF2B5EF4-FFF2-40B4-BE49-F238E27FC236}">
                <a16:creationId xmlns:a16="http://schemas.microsoft.com/office/drawing/2014/main" id="{90CE61AD-EBBC-7F4A-99AE-34859A7CF569}"/>
              </a:ext>
            </a:extLst>
          </p:cNvPr>
          <p:cNvPicPr>
            <a:picLocks noChangeAspect="1"/>
          </p:cNvPicPr>
          <p:nvPr/>
        </p:nvPicPr>
        <p:blipFill>
          <a:blip r:embed="rId3"/>
          <a:stretch>
            <a:fillRect/>
          </a:stretch>
        </p:blipFill>
        <p:spPr>
          <a:xfrm>
            <a:off x="3301483" y="1648877"/>
            <a:ext cx="2654675" cy="1729243"/>
          </a:xfrm>
          <a:prstGeom prst="rect">
            <a:avLst/>
          </a:prstGeom>
        </p:spPr>
      </p:pic>
      <p:sp>
        <p:nvSpPr>
          <p:cNvPr id="245" name="Google Shape;245;p30"/>
          <p:cNvSpPr txBox="1"/>
          <p:nvPr/>
        </p:nvSpPr>
        <p:spPr>
          <a:xfrm>
            <a:off x="228600" y="3538086"/>
            <a:ext cx="8510016"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B050"/>
              </a:buClr>
              <a:buSzPts val="3600"/>
              <a:buFont typeface="Calibri"/>
              <a:buNone/>
            </a:pPr>
            <a:r>
              <a:rPr lang="en-US" sz="3600" b="1" i="0" u="none" strike="noStrike" cap="none" dirty="0" err="1">
                <a:solidFill>
                  <a:srgbClr val="002060"/>
                </a:solidFill>
                <a:latin typeface="Calibri"/>
                <a:ea typeface="Calibri"/>
                <a:cs typeface="Calibri"/>
                <a:sym typeface="Calibri"/>
              </a:rPr>
              <a:t>Lus</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Askiv</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Muaj</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Zog</a:t>
            </a:r>
            <a:r>
              <a:rPr lang="en-US" sz="3600" b="1" i="0" u="none" strike="noStrike" cap="none" dirty="0">
                <a:solidFill>
                  <a:srgbClr val="002060"/>
                </a:solidFill>
                <a:latin typeface="Calibri"/>
                <a:ea typeface="Calibri"/>
                <a:cs typeface="Calibri"/>
                <a:sym typeface="Calibri"/>
              </a:rPr>
              <a:t> </a:t>
            </a:r>
            <a:r>
              <a:rPr lang="en-US" sz="3600" b="1" i="0" u="none" strike="noStrike" cap="none" dirty="0" err="1">
                <a:solidFill>
                  <a:srgbClr val="002060"/>
                </a:solidFill>
                <a:latin typeface="Calibri"/>
                <a:ea typeface="Calibri"/>
                <a:cs typeface="Calibri"/>
                <a:sym typeface="Calibri"/>
              </a:rPr>
              <a:t>Heev</a:t>
            </a:r>
            <a:r>
              <a:rPr lang="en-US" sz="3600" b="1" i="0" u="none" strike="noStrike" cap="none" dirty="0">
                <a:solidFill>
                  <a:srgbClr val="002060"/>
                </a:solidFill>
                <a:latin typeface="Calibri"/>
                <a:ea typeface="Calibri"/>
                <a:cs typeface="Calibri"/>
                <a:sym typeface="Calibri"/>
              </a:rPr>
              <a:t> </a:t>
            </a:r>
            <a:endParaRPr sz="3600" b="0" i="0" u="none" strike="noStrike" cap="none" dirty="0">
              <a:solidFill>
                <a:srgbClr val="002060"/>
              </a:solidFill>
              <a:latin typeface="Limelight"/>
              <a:ea typeface="Limelight"/>
              <a:cs typeface="Limelight"/>
              <a:sym typeface="Limelight"/>
            </a:endParaRPr>
          </a:p>
        </p:txBody>
      </p:sp>
      <p:sp>
        <p:nvSpPr>
          <p:cNvPr id="246" name="Google Shape;246;p30"/>
          <p:cNvSpPr txBox="1"/>
          <p:nvPr/>
        </p:nvSpPr>
        <p:spPr>
          <a:xfrm>
            <a:off x="381000" y="4726354"/>
            <a:ext cx="105509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b="0" i="0" u="none" strike="noStrike" cap="none">
                <a:solidFill>
                  <a:srgbClr val="002060"/>
                </a:solidFill>
                <a:latin typeface="Calibri"/>
                <a:ea typeface="Calibri"/>
                <a:cs typeface="Calibri"/>
                <a:sym typeface="Calibri"/>
              </a:rPr>
              <a:t>(Carter, 2018)</a:t>
            </a:r>
            <a:endParaRPr sz="1400" b="0" i="0" u="none" strike="noStrike" cap="none">
              <a:solidFill>
                <a:srgbClr val="000000"/>
              </a:solidFill>
              <a:latin typeface="Arial"/>
              <a:ea typeface="Arial"/>
              <a:cs typeface="Arial"/>
              <a:sym typeface="Arial"/>
            </a:endParaRPr>
          </a:p>
        </p:txBody>
      </p:sp>
      <p:sp>
        <p:nvSpPr>
          <p:cNvPr id="247" name="Google Shape;247;p30"/>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6</a:t>
            </a:fld>
            <a:endParaRPr>
              <a:solidFill>
                <a:schemeClr val="lt1"/>
              </a:solidFill>
            </a:endParaRPr>
          </a:p>
        </p:txBody>
      </p:sp>
      <p:sp>
        <p:nvSpPr>
          <p:cNvPr id="248" name="Google Shape;248;p30"/>
          <p:cNvSpPr txBox="1"/>
          <p:nvPr/>
        </p:nvSpPr>
        <p:spPr>
          <a:xfrm>
            <a:off x="76200" y="249019"/>
            <a:ext cx="261481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Kev </a:t>
            </a:r>
            <a:r>
              <a:rPr lang="en-US" sz="3600" b="0" i="0" u="none" strike="noStrike" cap="none" dirty="0" err="1">
                <a:solidFill>
                  <a:srgbClr val="002060"/>
                </a:solidFill>
                <a:effectLst>
                  <a:outerShdw blurRad="38100" dist="38100" dir="2700000" algn="tl">
                    <a:srgbClr val="000000">
                      <a:alpha val="43137"/>
                    </a:srgbClr>
                  </a:outerShdw>
                </a:effectLst>
                <a:latin typeface="Calibri"/>
                <a:ea typeface="Calibri"/>
                <a:cs typeface="Calibri"/>
                <a:sym typeface="Calibri"/>
              </a:rPr>
              <a:t>Nyuaj</a:t>
            </a:r>
            <a:r>
              <a:rPr lang="en-US" sz="3600" b="0" i="0" u="none" strike="noStrike" cap="none" dirty="0">
                <a:solidFill>
                  <a:srgbClr val="002060"/>
                </a:solidFill>
                <a:effectLst>
                  <a:outerShdw blurRad="38100" dist="38100" dir="2700000" algn="tl">
                    <a:srgbClr val="000000">
                      <a:alpha val="43137"/>
                    </a:srgbClr>
                  </a:outerShdw>
                </a:effectLst>
                <a:latin typeface="Calibri"/>
                <a:ea typeface="Calibri"/>
                <a:cs typeface="Calibri"/>
                <a:sym typeface="Calibri"/>
              </a:rPr>
              <a:t> #1</a:t>
            </a:r>
            <a:endParaRPr sz="3600" b="0" i="0" u="none" strike="noStrike" cap="none" dirty="0">
              <a:solidFill>
                <a:srgbClr val="002060"/>
              </a:solidFill>
              <a:effectLst>
                <a:outerShdw blurRad="38100" dist="38100" dir="2700000" algn="tl">
                  <a:srgbClr val="000000">
                    <a:alpha val="43137"/>
                  </a:srgbClr>
                </a:outerShdw>
              </a:effectLst>
              <a:sym typeface="Arial"/>
            </a:endParaRPr>
          </a:p>
        </p:txBody>
      </p:sp>
      <p:sp>
        <p:nvSpPr>
          <p:cNvPr id="249" name="Google Shape;249;p30"/>
          <p:cNvSpPr txBox="1"/>
          <p:nvPr/>
        </p:nvSpPr>
        <p:spPr>
          <a:xfrm>
            <a:off x="5031510" y="3215627"/>
            <a:ext cx="417102"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err="1">
                <a:solidFill>
                  <a:srgbClr val="000000"/>
                </a:solidFill>
                <a:latin typeface="Arial"/>
                <a:ea typeface="Arial"/>
                <a:cs typeface="Arial"/>
                <a:sym typeface="Arial"/>
              </a:rPr>
              <a:t>freepik</a:t>
            </a:r>
            <a:endParaRPr sz="600" b="0" i="0" u="none" strike="noStrike" cap="none" dirty="0">
              <a:solidFill>
                <a:srgbClr val="000000"/>
              </a:solidFill>
              <a:latin typeface="Arial"/>
              <a:ea typeface="Arial"/>
              <a:cs typeface="Arial"/>
              <a:sym typeface="Arial"/>
            </a:endParaRPr>
          </a:p>
        </p:txBody>
      </p:sp>
      <p:sp>
        <p:nvSpPr>
          <p:cNvPr id="12" name="Right Arrow 11">
            <a:hlinkClick r:id="rId4" action="ppaction://hlinksldjump"/>
            <a:extLst>
              <a:ext uri="{FF2B5EF4-FFF2-40B4-BE49-F238E27FC236}">
                <a16:creationId xmlns:a16="http://schemas.microsoft.com/office/drawing/2014/main" id="{4E73DF7A-B03C-D849-9D07-4FB7F5F52D4C}"/>
              </a:ext>
            </a:extLst>
          </p:cNvPr>
          <p:cNvSpPr/>
          <p:nvPr/>
        </p:nvSpPr>
        <p:spPr>
          <a:xfrm>
            <a:off x="7172134" y="369790"/>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1 </a:t>
            </a:r>
          </a:p>
          <a:p>
            <a:pPr algn="ctr"/>
            <a:endParaRPr lang="en-US" b="1"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p:nvPr/>
        </p:nvSpPr>
        <p:spPr>
          <a:xfrm>
            <a:off x="251484" y="738840"/>
            <a:ext cx="8077199" cy="4549267"/>
          </a:xfrm>
          <a:prstGeom prst="rect">
            <a:avLst/>
          </a:prstGeom>
          <a:noFill/>
          <a:ln>
            <a:noFill/>
          </a:ln>
        </p:spPr>
        <p:txBody>
          <a:bodyPr spcFirstLastPara="1" wrap="square" lIns="91425" tIns="45700" rIns="91425" bIns="45700" anchor="t" anchorCtr="0">
            <a:noAutofit/>
          </a:bodyPr>
          <a:lstStyle/>
          <a:p>
            <a:r>
              <a:rPr lang="en-US" sz="2000" dirty="0" err="1">
                <a:solidFill>
                  <a:srgbClr val="002060"/>
                </a:solidFill>
                <a:latin typeface="Calibri" panose="020F0502020204030204" pitchFamily="34" charset="0"/>
                <a:cs typeface="Calibri" panose="020F0502020204030204" pitchFamily="34" charset="0"/>
              </a:rPr>
              <a:t>Ib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niam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saib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Qib</a:t>
            </a:r>
            <a:r>
              <a:rPr lang="en-US" sz="2000" dirty="0">
                <a:solidFill>
                  <a:srgbClr val="002060"/>
                </a:solidFill>
                <a:latin typeface="Calibri" panose="020F0502020204030204" pitchFamily="34" charset="0"/>
                <a:cs typeface="Calibri" panose="020F0502020204030204" pitchFamily="34" charset="0"/>
              </a:rPr>
              <a:t> 5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sij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tab tom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Hmoob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ceeb</a:t>
            </a:r>
            <a:r>
              <a:rPr lang="en-US" sz="2000" dirty="0">
                <a:solidFill>
                  <a:srgbClr val="002060"/>
                </a:solidFill>
                <a:latin typeface="Calibri" panose="020F0502020204030204" pitchFamily="34" charset="0"/>
                <a:cs typeface="Calibri" panose="020F0502020204030204" pitchFamily="34" charset="0"/>
              </a:rPr>
              <a:t> tag </a:t>
            </a:r>
            <a:r>
              <a:rPr lang="en-US" sz="2000" dirty="0" err="1">
                <a:solidFill>
                  <a:srgbClr val="002060"/>
                </a:solidFill>
                <a:latin typeface="Calibri" panose="020F0502020204030204" pitchFamily="34" charset="0"/>
                <a:cs typeface="Calibri" panose="020F0502020204030204" pitchFamily="34" charset="0"/>
              </a:rPr>
              <a:t>thaum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ho </a:t>
            </a:r>
            <a:r>
              <a:rPr lang="en-US" sz="2000" dirty="0" err="1">
                <a:solidFill>
                  <a:srgbClr val="002060"/>
                </a:solidFill>
                <a:latin typeface="Calibri" panose="020F0502020204030204" pitchFamily="34" charset="0"/>
                <a:cs typeface="Calibri" panose="020F0502020204030204" pitchFamily="34" charset="0"/>
              </a:rPr>
              <a:t>hnov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ib</a:t>
            </a:r>
            <a:r>
              <a:rPr lang="en-US" sz="2000" dirty="0">
                <a:solidFill>
                  <a:srgbClr val="002060"/>
                </a:solidFill>
                <a:latin typeface="Calibri" panose="020F0502020204030204" pitchFamily="34" charset="0"/>
                <a:cs typeface="Calibri" panose="020F0502020204030204" pitchFamily="34" charset="0"/>
              </a:rPr>
              <a:t> co tub </a:t>
            </a:r>
            <a:r>
              <a:rPr lang="en-US" sz="2000" dirty="0" err="1">
                <a:solidFill>
                  <a:srgbClr val="002060"/>
                </a:solidFill>
                <a:latin typeface="Calibri" panose="020F0502020204030204" pitchFamily="34" charset="0"/>
                <a:cs typeface="Calibri" panose="020F0502020204030204" pitchFamily="34" charset="0"/>
              </a:rPr>
              <a:t>ntxhais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ntawv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Mekas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lawv</a:t>
            </a:r>
            <a:r>
              <a:rPr lang="en-US" sz="2000" dirty="0">
                <a:solidFill>
                  <a:srgbClr val="002060"/>
                </a:solidFill>
                <a:latin typeface="Calibri" panose="020F0502020204030204" pitchFamily="34" charset="0"/>
                <a:cs typeface="Calibri" panose="020F0502020204030204" pitchFamily="34" charset="0"/>
              </a:rPr>
              <a:t> tab tom </a:t>
            </a: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peb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leeg</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dej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a:t>
            </a:r>
            <a:r>
              <a:rPr lang="en-US" sz="2000" dirty="0">
                <a:solidFill>
                  <a:srgbClr val="002060"/>
                </a:solidFill>
                <a:latin typeface="Calibri" panose="020F0502020204030204" pitchFamily="34" charset="0"/>
                <a:cs typeface="Calibri" panose="020F0502020204030204" pitchFamily="34" charset="0"/>
              </a:rPr>
              <a:t>.  Vim li </a:t>
            </a:r>
            <a:r>
              <a:rPr lang="en-US" sz="2000" dirty="0" err="1">
                <a:solidFill>
                  <a:srgbClr val="002060"/>
                </a:solidFill>
                <a:latin typeface="Calibri" panose="020F0502020204030204" pitchFamily="34" charset="0"/>
                <a:cs typeface="Calibri" panose="020F0502020204030204" pitchFamily="34" charset="0"/>
              </a:rPr>
              <a:t>cas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sij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hawm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kawm</a:t>
            </a:r>
            <a:r>
              <a:rPr lang="en-US" sz="2000" dirty="0">
                <a:solidFill>
                  <a:srgbClr val="002060"/>
                </a:solidFill>
                <a:latin typeface="Calibri" panose="020F0502020204030204" pitchFamily="34" charset="0"/>
                <a:cs typeface="Calibri" panose="020F0502020204030204" pitchFamily="34" charset="0"/>
              </a:rPr>
              <a:t> ho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muaj</a:t>
            </a:r>
            <a:r>
              <a:rPr lang="en-US" sz="2000" dirty="0">
                <a:solidFill>
                  <a:srgbClr val="002060"/>
                </a:solidFill>
                <a:latin typeface="Calibri" panose="020F0502020204030204" pitchFamily="34" charset="0"/>
                <a:cs typeface="Calibri" panose="020F0502020204030204" pitchFamily="34" charset="0"/>
              </a:rPr>
              <a:t> li no?</a:t>
            </a: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199124"/>
              </a:solidFill>
              <a:latin typeface="Calibri"/>
              <a:ea typeface="Calibri"/>
              <a:cs typeface="Calibri"/>
              <a:sym typeface="Calibri"/>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B050"/>
              </a:solidFill>
              <a:latin typeface="Calibri"/>
              <a:ea typeface="Calibri"/>
              <a:cs typeface="Calibri"/>
              <a:sym typeface="Calibri"/>
            </a:endParaRPr>
          </a:p>
        </p:txBody>
      </p:sp>
      <p:sp>
        <p:nvSpPr>
          <p:cNvPr id="256" name="Google Shape;256;p31"/>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smtClean="0">
                <a:solidFill>
                  <a:schemeClr val="lt1"/>
                </a:solidFill>
              </a:rPr>
              <a:t>7</a:t>
            </a:fld>
            <a:endParaRPr dirty="0">
              <a:solidFill>
                <a:schemeClr val="lt1"/>
              </a:solidFill>
            </a:endParaRPr>
          </a:p>
        </p:txBody>
      </p:sp>
      <p:sp>
        <p:nvSpPr>
          <p:cNvPr id="257" name="Google Shape;257;p31"/>
          <p:cNvSpPr txBox="1"/>
          <p:nvPr/>
        </p:nvSpPr>
        <p:spPr>
          <a:xfrm>
            <a:off x="1090670" y="57018"/>
            <a:ext cx="155844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400"/>
              <a:buFont typeface="Calibri"/>
              <a:buNone/>
            </a:pPr>
            <a:r>
              <a:rPr lang="en-US" sz="2400" b="0" i="0" u="none" strike="noStrike" cap="none" dirty="0" err="1">
                <a:solidFill>
                  <a:srgbClr val="002060"/>
                </a:solidFill>
                <a:latin typeface="Calibri"/>
                <a:ea typeface="Calibri"/>
                <a:cs typeface="Calibri"/>
                <a:sym typeface="Calibri"/>
              </a:rPr>
              <a:t>Piv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Txwv</a:t>
            </a:r>
            <a:r>
              <a:rPr lang="en-US" sz="2400" b="0" i="0" u="none" strike="noStrike" cap="none" dirty="0">
                <a:solidFill>
                  <a:srgbClr val="002060"/>
                </a:solidFill>
                <a:latin typeface="Calibri"/>
                <a:ea typeface="Calibri"/>
                <a:cs typeface="Calibri"/>
                <a:sym typeface="Calibri"/>
              </a:rPr>
              <a:t>  1</a:t>
            </a:r>
            <a:endParaRPr sz="1400"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5F9D56B4-550C-1744-B3E5-30BE2A7BA1D8}"/>
              </a:ext>
            </a:extLst>
          </p:cNvPr>
          <p:cNvSpPr/>
          <p:nvPr/>
        </p:nvSpPr>
        <p:spPr>
          <a:xfrm>
            <a:off x="251484" y="2196551"/>
            <a:ext cx="8330655" cy="2554545"/>
          </a:xfrm>
          <a:prstGeom prst="rect">
            <a:avLst/>
          </a:prstGeom>
        </p:spPr>
        <p:txBody>
          <a:bodyPr wrap="square" anchor="t">
            <a:spAutoFit/>
          </a:bodyPr>
          <a:lstStyle/>
          <a:p>
            <a:pPr marL="342900" indent="-342900">
              <a:buClr>
                <a:srgbClr val="002060"/>
              </a:buClr>
              <a:buAutoNum type="alphaLcPeriod"/>
            </a:pPr>
            <a:r>
              <a:rPr lang="en-US" sz="2000" dirty="0" err="1">
                <a:solidFill>
                  <a:srgbClr val="002060"/>
                </a:solidFill>
                <a:latin typeface="Calibri"/>
                <a:cs typeface="Calibri"/>
              </a:rPr>
              <a:t>Muaj</a:t>
            </a:r>
            <a:r>
              <a:rPr lang="en-US" sz="2000" dirty="0">
                <a:solidFill>
                  <a:srgbClr val="002060"/>
                </a:solidFill>
                <a:latin typeface="Calibri"/>
                <a:cs typeface="Calibri"/>
              </a:rPr>
              <a:t> </a:t>
            </a:r>
            <a:r>
              <a:rPr lang="en-US" sz="2000" dirty="0" err="1">
                <a:solidFill>
                  <a:srgbClr val="002060"/>
                </a:solidFill>
                <a:latin typeface="Calibri"/>
                <a:cs typeface="Calibri"/>
              </a:rPr>
              <a:t>ib</a:t>
            </a:r>
            <a:r>
              <a:rPr lang="en-US" sz="2000" dirty="0">
                <a:solidFill>
                  <a:srgbClr val="002060"/>
                </a:solidFill>
                <a:latin typeface="Calibri"/>
                <a:cs typeface="Calibri"/>
              </a:rPr>
              <a:t> tug tub/</a:t>
            </a:r>
            <a:r>
              <a:rPr lang="en-US" sz="2000" dirty="0" err="1">
                <a:solidFill>
                  <a:srgbClr val="002060"/>
                </a:solidFill>
                <a:latin typeface="Calibri"/>
                <a:cs typeface="Calibri"/>
              </a:rPr>
              <a:t>ntxhais</a:t>
            </a:r>
            <a:r>
              <a:rPr lang="en-US" sz="2000" dirty="0">
                <a:solidFill>
                  <a:srgbClr val="002060"/>
                </a:solidFill>
                <a:latin typeface="Calibri"/>
                <a:cs typeface="Calibri"/>
              </a:rPr>
              <a:t> </a:t>
            </a:r>
            <a:r>
              <a:rPr lang="en-US" sz="2000" dirty="0" err="1">
                <a:solidFill>
                  <a:srgbClr val="002060"/>
                </a:solidFill>
                <a:latin typeface="Calibri"/>
                <a:cs typeface="Calibri"/>
              </a:rPr>
              <a:t>kawm</a:t>
            </a:r>
            <a:r>
              <a:rPr lang="en-US" sz="2000" dirty="0">
                <a:solidFill>
                  <a:srgbClr val="002060"/>
                </a:solidFill>
                <a:latin typeface="Calibri"/>
                <a:cs typeface="Calibri"/>
              </a:rPr>
              <a:t> </a:t>
            </a:r>
            <a:r>
              <a:rPr lang="en-US" sz="2000" dirty="0" err="1">
                <a:solidFill>
                  <a:srgbClr val="002060"/>
                </a:solidFill>
                <a:latin typeface="Calibri"/>
                <a:cs typeface="Calibri"/>
              </a:rPr>
              <a:t>ntawv</a:t>
            </a:r>
            <a:r>
              <a:rPr lang="en-US" sz="2000" dirty="0">
                <a:solidFill>
                  <a:srgbClr val="002060"/>
                </a:solidFill>
                <a:latin typeface="Calibri"/>
                <a:cs typeface="Calibri"/>
              </a:rPr>
              <a:t> </a:t>
            </a:r>
            <a:r>
              <a:rPr lang="en-US" sz="2000" dirty="0" err="1">
                <a:solidFill>
                  <a:srgbClr val="002060"/>
                </a:solidFill>
                <a:latin typeface="Calibri"/>
                <a:cs typeface="Calibri"/>
              </a:rPr>
              <a:t>uas</a:t>
            </a:r>
            <a:r>
              <a:rPr lang="en-US" sz="2000" dirty="0">
                <a:solidFill>
                  <a:srgbClr val="002060"/>
                </a:solidFill>
                <a:latin typeface="Calibri"/>
                <a:cs typeface="Calibri"/>
              </a:rPr>
              <a:t> </a:t>
            </a:r>
            <a:r>
              <a:rPr lang="en-US" sz="2000" dirty="0" err="1">
                <a:solidFill>
                  <a:srgbClr val="002060"/>
                </a:solidFill>
                <a:latin typeface="Calibri"/>
                <a:cs typeface="Calibri"/>
              </a:rPr>
              <a:t>paub</a:t>
            </a:r>
            <a:r>
              <a:rPr lang="en-US" sz="2000" dirty="0">
                <a:solidFill>
                  <a:srgbClr val="002060"/>
                </a:solidFill>
                <a:latin typeface="Calibri"/>
                <a:cs typeface="Calibri"/>
              </a:rPr>
              <a:t> </a:t>
            </a:r>
            <a:r>
              <a:rPr lang="en-US" sz="2000" dirty="0" err="1">
                <a:solidFill>
                  <a:srgbClr val="002060"/>
                </a:solidFill>
                <a:latin typeface="Calibri"/>
                <a:cs typeface="Calibri"/>
              </a:rPr>
              <a:t>lus</a:t>
            </a:r>
            <a:r>
              <a:rPr lang="en-US" sz="2000" dirty="0">
                <a:solidFill>
                  <a:srgbClr val="002060"/>
                </a:solidFill>
                <a:latin typeface="Calibri"/>
                <a:cs typeface="Calibri"/>
              </a:rPr>
              <a:t> </a:t>
            </a:r>
            <a:r>
              <a:rPr lang="en-US" sz="2000" dirty="0" err="1">
                <a:solidFill>
                  <a:srgbClr val="002060"/>
                </a:solidFill>
                <a:latin typeface="Calibri"/>
                <a:cs typeface="Calibri"/>
              </a:rPr>
              <a:t>mekas</a:t>
            </a:r>
            <a:r>
              <a:rPr lang="en-US" sz="2000" dirty="0">
                <a:solidFill>
                  <a:srgbClr val="002060"/>
                </a:solidFill>
                <a:latin typeface="Calibri"/>
                <a:cs typeface="Calibri"/>
              </a:rPr>
              <a:t> </a:t>
            </a:r>
            <a:r>
              <a:rPr lang="en-US" sz="2000" dirty="0" err="1">
                <a:solidFill>
                  <a:srgbClr val="002060"/>
                </a:solidFill>
                <a:latin typeface="Calibri"/>
                <a:cs typeface="Calibri"/>
              </a:rPr>
              <a:t>xwb</a:t>
            </a:r>
            <a:r>
              <a:rPr lang="en-US" sz="2000" dirty="0">
                <a:solidFill>
                  <a:srgbClr val="002060"/>
                </a:solidFill>
                <a:latin typeface="Calibri"/>
                <a:cs typeface="Calibri"/>
              </a:rPr>
              <a:t> </a:t>
            </a:r>
            <a:r>
              <a:rPr lang="en-US" sz="2000" dirty="0" err="1">
                <a:solidFill>
                  <a:srgbClr val="002060"/>
                </a:solidFill>
                <a:latin typeface="Calibri"/>
                <a:cs typeface="Calibri"/>
              </a:rPr>
              <a:t>hais</a:t>
            </a:r>
            <a:r>
              <a:rPr lang="en-US" sz="2000" dirty="0">
                <a:solidFill>
                  <a:srgbClr val="002060"/>
                </a:solidFill>
                <a:latin typeface="Calibri"/>
                <a:cs typeface="Calibri"/>
              </a:rPr>
              <a:t> </a:t>
            </a:r>
            <a:r>
              <a:rPr lang="en-US" sz="2000" dirty="0" err="1">
                <a:solidFill>
                  <a:srgbClr val="002060"/>
                </a:solidFill>
                <a:latin typeface="Calibri"/>
                <a:cs typeface="Calibri"/>
              </a:rPr>
              <a:t>kom</a:t>
            </a:r>
            <a:r>
              <a:rPr lang="en-US" sz="2000" dirty="0">
                <a:solidFill>
                  <a:srgbClr val="002060"/>
                </a:solidFill>
                <a:latin typeface="Calibri"/>
                <a:cs typeface="Calibri"/>
              </a:rPr>
              <a:t> </a:t>
            </a:r>
            <a:r>
              <a:rPr lang="en-US" sz="2000" dirty="0" err="1">
                <a:solidFill>
                  <a:srgbClr val="002060"/>
                </a:solidFill>
                <a:latin typeface="Calibri"/>
                <a:cs typeface="Calibri"/>
              </a:rPr>
              <a:t>lawv</a:t>
            </a:r>
            <a:r>
              <a:rPr lang="en-US" sz="2000" dirty="0">
                <a:solidFill>
                  <a:srgbClr val="002060"/>
                </a:solidFill>
                <a:latin typeface="Calibri"/>
                <a:cs typeface="Calibri"/>
              </a:rPr>
              <a:t> </a:t>
            </a:r>
            <a:r>
              <a:rPr lang="en-US" sz="2000" dirty="0" err="1">
                <a:solidFill>
                  <a:srgbClr val="002060"/>
                </a:solidFill>
                <a:latin typeface="Calibri"/>
                <a:cs typeface="Calibri"/>
              </a:rPr>
              <a:t>hais</a:t>
            </a:r>
            <a:r>
              <a:rPr lang="en-US" sz="2000" dirty="0">
                <a:solidFill>
                  <a:srgbClr val="002060"/>
                </a:solidFill>
                <a:latin typeface="Calibri"/>
                <a:cs typeface="Calibri"/>
              </a:rPr>
              <a:t> </a:t>
            </a:r>
            <a:r>
              <a:rPr lang="en-US" sz="2000" dirty="0" err="1">
                <a:solidFill>
                  <a:srgbClr val="002060"/>
                </a:solidFill>
                <a:latin typeface="Calibri"/>
                <a:cs typeface="Calibri"/>
              </a:rPr>
              <a:t>lus</a:t>
            </a:r>
            <a:r>
              <a:rPr lang="en-US" sz="2000" dirty="0">
                <a:solidFill>
                  <a:srgbClr val="002060"/>
                </a:solidFill>
                <a:latin typeface="Calibri"/>
                <a:cs typeface="Calibri"/>
              </a:rPr>
              <a:t> me kas </a:t>
            </a:r>
            <a:r>
              <a:rPr lang="en-US" sz="2000" dirty="0" err="1">
                <a:solidFill>
                  <a:srgbClr val="002060"/>
                </a:solidFill>
                <a:latin typeface="Calibri"/>
                <a:cs typeface="Calibri"/>
              </a:rPr>
              <a:t>rau</a:t>
            </a:r>
            <a:r>
              <a:rPr lang="en-US" sz="2000" dirty="0">
                <a:solidFill>
                  <a:srgbClr val="002060"/>
                </a:solidFill>
                <a:latin typeface="Calibri"/>
                <a:cs typeface="Calibri"/>
              </a:rPr>
              <a:t> </a:t>
            </a:r>
            <a:r>
              <a:rPr lang="en-US" sz="2000" dirty="0" err="1">
                <a:solidFill>
                  <a:srgbClr val="002060"/>
                </a:solidFill>
                <a:latin typeface="Calibri"/>
                <a:cs typeface="Calibri"/>
              </a:rPr>
              <a:t>nws</a:t>
            </a:r>
            <a:r>
              <a:rPr lang="en-US" sz="2000" dirty="0">
                <a:solidFill>
                  <a:srgbClr val="002060"/>
                </a:solidFill>
                <a:latin typeface="Calibri"/>
                <a:cs typeface="Calibri"/>
              </a:rPr>
              <a:t>.</a:t>
            </a:r>
            <a:br>
              <a:rPr lang="en-US" sz="2000" dirty="0">
                <a:solidFill>
                  <a:srgbClr val="002060"/>
                </a:solidFill>
                <a:latin typeface="Calibri" panose="020F0502020204030204" pitchFamily="34" charset="0"/>
                <a:cs typeface="Calibri" panose="020F0502020204030204" pitchFamily="34" charset="0"/>
              </a:rPr>
            </a:br>
            <a:endParaRPr lang="en-US" sz="1000" dirty="0">
              <a:solidFill>
                <a:srgbClr val="002060"/>
              </a:solidFill>
              <a:latin typeface="Calibri" panose="020F0502020204030204" pitchFamily="34" charset="0"/>
              <a:cs typeface="Calibri" panose="020F0502020204030204" pitchFamily="34" charset="0"/>
            </a:endParaRPr>
          </a:p>
          <a:p>
            <a:pPr marL="342900" indent="-342900">
              <a:buClr>
                <a:srgbClr val="002060"/>
              </a:buClr>
              <a:buFont typeface="Arial"/>
              <a:buAutoNum type="alphaLcPeriod"/>
            </a:pPr>
            <a:r>
              <a:rPr lang="en-US" sz="2000" dirty="0">
                <a:solidFill>
                  <a:srgbClr val="002060"/>
                </a:solidFill>
                <a:latin typeface="Calibri" panose="020F0502020204030204" pitchFamily="34" charset="0"/>
                <a:cs typeface="Calibri" panose="020F0502020204030204" pitchFamily="34" charset="0"/>
              </a:rPr>
              <a:t>Kev </a:t>
            </a:r>
            <a:r>
              <a:rPr lang="en-US" sz="2000" dirty="0" err="1">
                <a:solidFill>
                  <a:srgbClr val="002060"/>
                </a:solidFill>
                <a:latin typeface="Calibri" panose="020F0502020204030204" pitchFamily="34" charset="0"/>
                <a:cs typeface="Calibri" panose="020F0502020204030204" pitchFamily="34" charset="0"/>
              </a:rPr>
              <a:t>tshawb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fawb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qhia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tias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cov</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qib</a:t>
            </a:r>
            <a:r>
              <a:rPr lang="en-US" sz="2000" dirty="0">
                <a:solidFill>
                  <a:srgbClr val="002060"/>
                </a:solidFill>
                <a:latin typeface="Calibri" panose="020F0502020204030204" pitchFamily="34" charset="0"/>
                <a:cs typeface="Calibri" panose="020F0502020204030204" pitchFamily="34" charset="0"/>
              </a:rPr>
              <a:t> 4 los sis 5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nyiam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Mekas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tshaj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ces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zaum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yuav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Mekas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thaum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lawv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dej</a:t>
            </a:r>
            <a:r>
              <a:rPr lang="en-US" sz="2000" dirty="0">
                <a:solidFill>
                  <a:srgbClr val="002060"/>
                </a:solidFill>
                <a:latin typeface="Calibri" panose="020F0502020204030204" pitchFamily="34" charset="0"/>
                <a:cs typeface="Calibri" panose="020F0502020204030204" pitchFamily="34" charset="0"/>
              </a:rPr>
              <a:t> num </a:t>
            </a:r>
            <a:r>
              <a:rPr lang="en-US" sz="2000" dirty="0" err="1">
                <a:solidFill>
                  <a:srgbClr val="002060"/>
                </a:solidFill>
                <a:latin typeface="Calibri" panose="020F0502020204030204" pitchFamily="34" charset="0"/>
                <a:cs typeface="Calibri" panose="020F0502020204030204" pitchFamily="34" charset="0"/>
              </a:rPr>
              <a:t>ua</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ke</a:t>
            </a:r>
            <a:r>
              <a:rPr lang="en-US" sz="2000" dirty="0">
                <a:solidFill>
                  <a:srgbClr val="002060"/>
                </a:solidFill>
                <a:latin typeface="Calibri" panose="020F0502020204030204" pitchFamily="34" charset="0"/>
                <a:cs typeface="Calibri" panose="020F0502020204030204" pitchFamily="34" charset="0"/>
              </a:rPr>
              <a:t>.</a:t>
            </a:r>
            <a:br>
              <a:rPr lang="en-US" sz="2000" dirty="0">
                <a:solidFill>
                  <a:srgbClr val="002060"/>
                </a:solidFill>
                <a:latin typeface="Calibri" panose="020F0502020204030204" pitchFamily="34" charset="0"/>
                <a:cs typeface="Calibri" panose="020F0502020204030204" pitchFamily="34" charset="0"/>
              </a:rPr>
            </a:br>
            <a:endParaRPr lang="en-US" sz="1000" dirty="0">
              <a:solidFill>
                <a:srgbClr val="002060"/>
              </a:solidFill>
              <a:latin typeface="Calibri" panose="020F0502020204030204" pitchFamily="34" charset="0"/>
              <a:cs typeface="Calibri" panose="020F0502020204030204" pitchFamily="34" charset="0"/>
            </a:endParaRPr>
          </a:p>
          <a:p>
            <a:pPr marL="342900" indent="-342900">
              <a:buClr>
                <a:srgbClr val="002060"/>
              </a:buClr>
              <a:buFont typeface="Arial"/>
              <a:buAutoNum type="alphaLcPeriod"/>
            </a:pPr>
            <a:r>
              <a:rPr lang="en-US" sz="2000" dirty="0" err="1">
                <a:solidFill>
                  <a:srgbClr val="002060"/>
                </a:solidFill>
                <a:latin typeface="Calibri" panose="020F0502020204030204" pitchFamily="34" charset="0"/>
                <a:cs typeface="Calibri" panose="020F0502020204030204" pitchFamily="34" charset="0"/>
              </a:rPr>
              <a:t>Nyob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rau</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hauv</a:t>
            </a:r>
            <a:r>
              <a:rPr lang="en-US" sz="2000" dirty="0">
                <a:solidFill>
                  <a:srgbClr val="002060"/>
                </a:solidFill>
                <a:latin typeface="Calibri" panose="020F0502020204030204" pitchFamily="34" charset="0"/>
                <a:cs typeface="Calibri" panose="020F0502020204030204" pitchFamily="34" charset="0"/>
              </a:rPr>
              <a:t> chav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ob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tus</a:t>
            </a:r>
            <a:r>
              <a:rPr lang="en-US" sz="2000" dirty="0">
                <a:solidFill>
                  <a:srgbClr val="002060"/>
                </a:solidFill>
                <a:latin typeface="Calibri" panose="020F0502020204030204" pitchFamily="34" charset="0"/>
                <a:cs typeface="Calibri" panose="020F0502020204030204" pitchFamily="34" charset="0"/>
              </a:rPr>
              <a:t> me </a:t>
            </a:r>
            <a:r>
              <a:rPr lang="en-US" sz="2000" dirty="0" err="1">
                <a:solidFill>
                  <a:srgbClr val="002060"/>
                </a:solidFill>
                <a:latin typeface="Calibri" panose="020F0502020204030204" pitchFamily="34" charset="0"/>
                <a:cs typeface="Calibri" panose="020F0502020204030204" pitchFamily="34" charset="0"/>
              </a:rPr>
              <a:t>nyuam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yeej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muaj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txoj</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cais</a:t>
            </a:r>
            <a:r>
              <a:rPr lang="en-US" sz="2000" dirty="0">
                <a:solidFill>
                  <a:srgbClr val="002060"/>
                </a:solidFill>
                <a:latin typeface="Calibri" panose="020F0502020204030204" pitchFamily="34" charset="0"/>
                <a:cs typeface="Calibri" panose="020F0502020204030204" pitchFamily="34" charset="0"/>
              </a:rPr>
              <a:t> los </a:t>
            </a:r>
            <a:r>
              <a:rPr lang="en-US" sz="2000" dirty="0" err="1">
                <a:solidFill>
                  <a:srgbClr val="002060"/>
                </a:solidFill>
                <a:latin typeface="Calibri" panose="020F0502020204030204" pitchFamily="34" charset="0"/>
                <a:cs typeface="Calibri" panose="020F0502020204030204" pitchFamily="34" charset="0"/>
              </a:rPr>
              <a:t>xaiv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seb</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nws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xaiv</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hais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hom</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lus</a:t>
            </a:r>
            <a:r>
              <a:rPr lang="en-US" sz="2000" dirty="0">
                <a:solidFill>
                  <a:srgbClr val="002060"/>
                </a:solidFill>
                <a:latin typeface="Calibri" panose="020F0502020204030204" pitchFamily="34" charset="0"/>
                <a:cs typeface="Calibri" panose="020F0502020204030204" pitchFamily="34" charset="0"/>
              </a:rPr>
              <a:t> </a:t>
            </a:r>
            <a:r>
              <a:rPr lang="en-US" sz="2000" dirty="0" err="1">
                <a:solidFill>
                  <a:srgbClr val="002060"/>
                </a:solidFill>
                <a:latin typeface="Calibri" panose="020F0502020204030204" pitchFamily="34" charset="0"/>
                <a:cs typeface="Calibri" panose="020F0502020204030204" pitchFamily="34" charset="0"/>
              </a:rPr>
              <a:t>twg</a:t>
            </a:r>
            <a:r>
              <a:rPr lang="en-US" sz="2000" dirty="0">
                <a:solidFill>
                  <a:srgbClr val="002060"/>
                </a:solidFill>
                <a:latin typeface="Calibri" panose="020F0502020204030204" pitchFamily="34" charset="0"/>
                <a:cs typeface="Calibri" panose="020F0502020204030204" pitchFamily="34" charset="0"/>
              </a:rPr>
              <a:t>.  </a:t>
            </a:r>
          </a:p>
        </p:txBody>
      </p:sp>
      <p:sp>
        <p:nvSpPr>
          <p:cNvPr id="9" name="Right Arrow 8">
            <a:hlinkClick r:id="rId3" action="ppaction://hlinksldjump"/>
            <a:extLst>
              <a:ext uri="{FF2B5EF4-FFF2-40B4-BE49-F238E27FC236}">
                <a16:creationId xmlns:a16="http://schemas.microsoft.com/office/drawing/2014/main" id="{7563541E-44A4-2E4C-8005-6BAF05C51166}"/>
              </a:ext>
            </a:extLst>
          </p:cNvPr>
          <p:cNvSpPr/>
          <p:nvPr/>
        </p:nvSpPr>
        <p:spPr>
          <a:xfrm>
            <a:off x="7172134" y="216197"/>
            <a:ext cx="1316876" cy="644840"/>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dirty="0">
                <a:solidFill>
                  <a:srgbClr val="002060"/>
                </a:solidFill>
                <a:latin typeface="Calibri" panose="020F0502020204030204" pitchFamily="34" charset="0"/>
                <a:cs typeface="Calibri" panose="020F0502020204030204" pitchFamily="34" charset="0"/>
              </a:rPr>
            </a:br>
            <a:r>
              <a:rPr lang="en-US" sz="1800" dirty="0" err="1">
                <a:solidFill>
                  <a:srgbClr val="002060"/>
                </a:solidFill>
                <a:latin typeface="Calibri" panose="020F0502020204030204" pitchFamily="34" charset="0"/>
                <a:cs typeface="Calibri" panose="020F0502020204030204" pitchFamily="34" charset="0"/>
              </a:rPr>
              <a:t>Piv</a:t>
            </a:r>
            <a:r>
              <a:rPr lang="en-US" sz="1800" dirty="0">
                <a:solidFill>
                  <a:srgbClr val="002060"/>
                </a:solidFill>
                <a:latin typeface="Calibri" panose="020F0502020204030204" pitchFamily="34" charset="0"/>
                <a:cs typeface="Calibri" panose="020F0502020204030204" pitchFamily="34" charset="0"/>
              </a:rPr>
              <a:t> </a:t>
            </a:r>
            <a:r>
              <a:rPr lang="en-US" sz="1800" dirty="0" err="1">
                <a:solidFill>
                  <a:srgbClr val="002060"/>
                </a:solidFill>
                <a:latin typeface="Calibri" panose="020F0502020204030204" pitchFamily="34" charset="0"/>
                <a:cs typeface="Calibri" panose="020F0502020204030204" pitchFamily="34" charset="0"/>
              </a:rPr>
              <a:t>Txwv</a:t>
            </a:r>
            <a:r>
              <a:rPr lang="en-US" sz="1800" dirty="0">
                <a:solidFill>
                  <a:srgbClr val="002060"/>
                </a:solidFill>
                <a:latin typeface="Calibri" panose="020F0502020204030204" pitchFamily="34" charset="0"/>
                <a:cs typeface="Calibri" panose="020F0502020204030204" pitchFamily="34" charset="0"/>
              </a:rPr>
              <a:t> 2 </a:t>
            </a:r>
          </a:p>
          <a:p>
            <a:pPr algn="ctr"/>
            <a:endParaRPr lang="en-US" b="1" dirty="0">
              <a:latin typeface="Calibri" panose="020F0502020204030204" pitchFamily="34" charset="0"/>
            </a:endParaRPr>
          </a:p>
        </p:txBody>
      </p:sp>
      <p:pic>
        <p:nvPicPr>
          <p:cNvPr id="8" name="Picture 7">
            <a:extLst>
              <a:ext uri="{FF2B5EF4-FFF2-40B4-BE49-F238E27FC236}">
                <a16:creationId xmlns:a16="http://schemas.microsoft.com/office/drawing/2014/main" id="{51C49500-AD27-5744-A706-97E0E65A3FB8}"/>
              </a:ext>
            </a:extLst>
          </p:cNvPr>
          <p:cNvPicPr>
            <a:picLocks noChangeAspect="1"/>
          </p:cNvPicPr>
          <p:nvPr/>
        </p:nvPicPr>
        <p:blipFill>
          <a:blip r:embed="rId4"/>
          <a:stretch>
            <a:fillRect/>
          </a:stretch>
        </p:blipFill>
        <p:spPr>
          <a:xfrm>
            <a:off x="251485" y="39678"/>
            <a:ext cx="839185" cy="546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p:nvPr/>
        </p:nvSpPr>
        <p:spPr>
          <a:xfrm>
            <a:off x="251485" y="625053"/>
            <a:ext cx="8339400" cy="418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000"/>
              <a:buFont typeface="Calibri"/>
              <a:buNone/>
            </a:pPr>
            <a:r>
              <a:rPr lang="en-US" sz="2000" b="0" i="0" u="none" strike="noStrike" cap="none" dirty="0" err="1">
                <a:solidFill>
                  <a:srgbClr val="002060"/>
                </a:solidFill>
                <a:latin typeface="Calibri"/>
                <a:ea typeface="Calibri"/>
                <a:cs typeface="Calibri"/>
                <a:sym typeface="Calibri"/>
              </a:rPr>
              <a:t>Ib</a:t>
            </a:r>
            <a:r>
              <a:rPr lang="en-US" sz="2000" b="0" i="0" u="none" strike="noStrike" cap="none" dirty="0">
                <a:solidFill>
                  <a:srgbClr val="002060"/>
                </a:solidFill>
                <a:latin typeface="Calibri"/>
                <a:ea typeface="Calibri"/>
                <a:cs typeface="Calibri"/>
                <a:sym typeface="Calibri"/>
              </a:rPr>
              <a:t> tug </a:t>
            </a:r>
            <a:r>
              <a:rPr lang="en-US" sz="2000" b="0" i="0" u="none" strike="noStrike" cap="none" dirty="0" err="1">
                <a:solidFill>
                  <a:srgbClr val="002060"/>
                </a:solidFill>
                <a:latin typeface="Calibri"/>
                <a:ea typeface="Calibri"/>
                <a:cs typeface="Calibri"/>
                <a:sym typeface="Calibri"/>
              </a:rPr>
              <a:t>niam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uas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tom </a:t>
            </a:r>
            <a:r>
              <a:rPr lang="en-US" sz="2000" b="0" i="0" u="none" strike="noStrike" cap="none" dirty="0" err="1">
                <a:solidFill>
                  <a:srgbClr val="002060"/>
                </a:solidFill>
                <a:latin typeface="Calibri"/>
                <a:ea typeface="Calibri"/>
                <a:cs typeface="Calibri"/>
                <a:sym typeface="Calibri"/>
              </a:rPr>
              <a:t>vaj</a:t>
            </a:r>
            <a:r>
              <a:rPr lang="en-US" sz="2000" b="0" i="0" u="none" strike="noStrike" cap="none" dirty="0">
                <a:solidFill>
                  <a:srgbClr val="002060"/>
                </a:solidFill>
                <a:latin typeface="Calibri"/>
                <a:ea typeface="Calibri"/>
                <a:cs typeface="Calibri"/>
                <a:sym typeface="Calibri"/>
              </a:rPr>
              <a:t> tom </a:t>
            </a:r>
            <a:r>
              <a:rPr lang="en-US" sz="2000" b="0" i="0" u="none" strike="noStrike" cap="none" dirty="0" err="1">
                <a:solidFill>
                  <a:srgbClr val="002060"/>
                </a:solidFill>
                <a:latin typeface="Calibri"/>
                <a:ea typeface="Calibri"/>
                <a:cs typeface="Calibri"/>
                <a:sym typeface="Calibri"/>
              </a:rPr>
              <a:t>tsev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Askiv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los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tsev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nyeem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txawj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qub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yawg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rov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tuaj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nrog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lawv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nyob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mus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nug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seb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xav</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cas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Koj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xib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teb</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cas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a:t>
            </a:r>
            <a:endParaRPr sz="2000" b="0" i="0" u="none" strike="noStrike" cap="none" dirty="0">
              <a:solidFill>
                <a:srgbClr val="002060"/>
              </a:solidFill>
              <a:sym typeface="Arial"/>
            </a:endParaRPr>
          </a:p>
          <a:p>
            <a:pPr marL="0" marR="0" lvl="0" indent="0" algn="l" rtl="0">
              <a:lnSpc>
                <a:spcPct val="100000"/>
              </a:lnSpc>
              <a:spcBef>
                <a:spcPts val="0"/>
              </a:spcBef>
              <a:spcAft>
                <a:spcPts val="0"/>
              </a:spcAft>
              <a:buClr>
                <a:srgbClr val="002060"/>
              </a:buClr>
              <a:buSzPts val="2000"/>
              <a:buFont typeface="Arial"/>
              <a:buNone/>
            </a:pPr>
            <a:endParaRPr sz="1000" b="0" i="0" u="none" strike="noStrike" cap="none" dirty="0">
              <a:solidFill>
                <a:srgbClr val="002060"/>
              </a:solidFill>
              <a:latin typeface="Calibri"/>
              <a:ea typeface="Calibri"/>
              <a:cs typeface="Calibri"/>
              <a:sym typeface="Calibri"/>
            </a:endParaRPr>
          </a:p>
          <a:p>
            <a:pPr marL="342900" marR="0" lvl="0" indent="-342900" algn="l" rtl="0">
              <a:lnSpc>
                <a:spcPct val="100000"/>
              </a:lnSpc>
              <a:spcBef>
                <a:spcPts val="0"/>
              </a:spcBef>
              <a:spcAft>
                <a:spcPts val="0"/>
              </a:spcAft>
              <a:buClr>
                <a:srgbClr val="002060"/>
              </a:buClr>
              <a:buSzPts val="2000"/>
              <a:buFont typeface="Calibri"/>
              <a:buAutoNum type="alphaLcPeriod"/>
            </a:pPr>
            <a:r>
              <a:rPr lang="en-US" sz="2000" b="0" i="0" u="none" strike="noStrike" cap="none" dirty="0" err="1">
                <a:solidFill>
                  <a:srgbClr val="002060"/>
                </a:solidFill>
                <a:latin typeface="Calibri"/>
                <a:ea typeface="Calibri"/>
                <a:cs typeface="Calibri"/>
                <a:sym typeface="Calibri"/>
              </a:rPr>
              <a:t>Thaum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me </a:t>
            </a:r>
            <a:r>
              <a:rPr lang="en-US" sz="2000" b="0" i="0" u="none" strike="noStrike" cap="none" dirty="0" err="1">
                <a:solidFill>
                  <a:srgbClr val="002060"/>
                </a:solidFill>
                <a:latin typeface="Calibri"/>
                <a:ea typeface="Calibri"/>
                <a:cs typeface="Calibri"/>
                <a:sym typeface="Calibri"/>
              </a:rPr>
              <a:t>nyuam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yawg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hais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ces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yeej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cia</a:t>
            </a:r>
            <a:r>
              <a:rPr lang="en-US" sz="2000" b="0" i="0" u="none" strike="noStrike" cap="none" dirty="0">
                <a:solidFill>
                  <a:srgbClr val="002060"/>
                </a:solidFill>
                <a:latin typeface="Calibri"/>
                <a:ea typeface="Calibri"/>
                <a:cs typeface="Calibri"/>
                <a:sym typeface="Calibri"/>
              </a:rPr>
              <a:t> li </a:t>
            </a:r>
            <a:r>
              <a:rPr lang="en-US" sz="2000" b="0" i="0" u="none" strike="noStrike" cap="none" dirty="0" err="1">
                <a:solidFill>
                  <a:srgbClr val="002060"/>
                </a:solidFill>
                <a:latin typeface="Calibri"/>
                <a:ea typeface="Calibri"/>
                <a:cs typeface="Calibri"/>
                <a:sym typeface="Calibri"/>
              </a:rPr>
              <a:t>teb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sib </a:t>
            </a:r>
            <a:r>
              <a:rPr lang="en-US" sz="2000" b="0" i="0" u="none" strike="noStrike" cap="none" dirty="0" err="1">
                <a:solidFill>
                  <a:srgbClr val="002060"/>
                </a:solidFill>
                <a:latin typeface="Calibri"/>
                <a:ea typeface="Calibri"/>
                <a:cs typeface="Calibri"/>
                <a:sym typeface="Calibri"/>
              </a:rPr>
              <a:t>tham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vim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thawj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a:t>
            </a:r>
          </a:p>
          <a:p>
            <a:pPr marL="342900" marR="0" lvl="0" indent="-342900" algn="l" rtl="0">
              <a:lnSpc>
                <a:spcPct val="100000"/>
              </a:lnSpc>
              <a:spcBef>
                <a:spcPts val="0"/>
              </a:spcBef>
              <a:spcAft>
                <a:spcPts val="0"/>
              </a:spcAft>
              <a:buClr>
                <a:srgbClr val="002060"/>
              </a:buClr>
              <a:buSzPts val="2000"/>
              <a:buFont typeface="Calibri"/>
              <a:buAutoNum type="alphaLcPeriod"/>
            </a:pPr>
            <a:endParaRPr sz="1000" b="0" i="0" u="none" strike="noStrike" cap="none" dirty="0">
              <a:solidFill>
                <a:srgbClr val="002060"/>
              </a:solidFill>
              <a:sym typeface="Arial"/>
            </a:endParaRPr>
          </a:p>
          <a:p>
            <a:pPr marL="342900" marR="0" lvl="0" indent="-342900" algn="l" rtl="0">
              <a:lnSpc>
                <a:spcPct val="100000"/>
              </a:lnSpc>
              <a:spcBef>
                <a:spcPts val="0"/>
              </a:spcBef>
              <a:spcAft>
                <a:spcPts val="0"/>
              </a:spcAft>
              <a:buClr>
                <a:srgbClr val="002060"/>
              </a:buClr>
              <a:buSzPts val="2000"/>
              <a:buFont typeface="Calibri"/>
              <a:buAutoNum type="alphaLcPeriod"/>
            </a:pPr>
            <a:r>
              <a:rPr lang="en-US" sz="2000" b="0" i="0" u="none" strike="noStrike" cap="none" dirty="0" err="1">
                <a:solidFill>
                  <a:srgbClr val="002060"/>
                </a:solidFill>
                <a:latin typeface="Calibri"/>
                <a:ea typeface="Calibri"/>
                <a:cs typeface="Calibri"/>
                <a:sym typeface="Calibri"/>
              </a:rPr>
              <a:t>Kom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txhob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txhawj</a:t>
            </a:r>
            <a:r>
              <a:rPr lang="en-US" sz="2000" b="0" i="0" u="none" strike="noStrike" cap="none" dirty="0">
                <a:solidFill>
                  <a:srgbClr val="002060"/>
                </a:solidFill>
                <a:latin typeface="Calibri"/>
                <a:ea typeface="Calibri"/>
                <a:cs typeface="Calibri"/>
                <a:sym typeface="Calibri"/>
              </a:rPr>
              <a:t> vim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twb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nyob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rau</a:t>
            </a:r>
            <a:r>
              <a:rPr lang="en-US" sz="2000" b="0" i="0" u="none" strike="noStrike" cap="none" dirty="0">
                <a:solidFill>
                  <a:srgbClr val="002060"/>
                </a:solidFill>
                <a:latin typeface="Calibri"/>
                <a:ea typeface="Calibri"/>
                <a:cs typeface="Calibri"/>
                <a:sym typeface="Calibri"/>
              </a:rPr>
              <a:t> chav </a:t>
            </a:r>
            <a:r>
              <a:rPr lang="en-US" sz="2000" b="0" i="0" u="none" strike="noStrike" cap="none" dirty="0" err="1">
                <a:solidFill>
                  <a:srgbClr val="002060"/>
                </a:solidFill>
                <a:latin typeface="Calibri"/>
                <a:ea typeface="Calibri"/>
                <a:cs typeface="Calibri"/>
                <a:sym typeface="Calibri"/>
              </a:rPr>
              <a:t>kawm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ces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yeej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keej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ob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hom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ib</a:t>
            </a:r>
            <a:r>
              <a:rPr lang="en-US" sz="2000" b="0" i="0" u="none" strike="noStrike" cap="none" dirty="0">
                <a:solidFill>
                  <a:srgbClr val="002060"/>
                </a:solidFill>
                <a:latin typeface="Calibri"/>
                <a:ea typeface="Calibri"/>
                <a:cs typeface="Calibri"/>
                <a:sym typeface="Calibri"/>
              </a:rPr>
              <a:t> yam.</a:t>
            </a:r>
          </a:p>
          <a:p>
            <a:pPr marL="342900" marR="0" lvl="0" indent="-342900" algn="l" rtl="0">
              <a:lnSpc>
                <a:spcPct val="100000"/>
              </a:lnSpc>
              <a:spcBef>
                <a:spcPts val="0"/>
              </a:spcBef>
              <a:spcAft>
                <a:spcPts val="0"/>
              </a:spcAft>
              <a:buClr>
                <a:srgbClr val="002060"/>
              </a:buClr>
              <a:buSzPts val="2000"/>
              <a:buFont typeface="Calibri"/>
              <a:buAutoNum type="alphaLcPeriod"/>
            </a:pPr>
            <a:endParaRPr sz="1000" b="0" i="0" u="none" strike="noStrike" cap="none" dirty="0">
              <a:solidFill>
                <a:srgbClr val="002060"/>
              </a:solidFill>
              <a:sym typeface="Arial"/>
            </a:endParaRPr>
          </a:p>
          <a:p>
            <a:pPr marL="342900" marR="0" lvl="0" indent="-342900" algn="l" rtl="0">
              <a:lnSpc>
                <a:spcPct val="100000"/>
              </a:lnSpc>
              <a:spcBef>
                <a:spcPts val="0"/>
              </a:spcBef>
              <a:spcAft>
                <a:spcPts val="0"/>
              </a:spcAft>
              <a:buClr>
                <a:srgbClr val="002060"/>
              </a:buClr>
              <a:buSzPts val="2000"/>
              <a:buFont typeface="Calibri"/>
              <a:buAutoNum type="alphaLcPeriod"/>
            </a:pPr>
            <a:r>
              <a:rPr lang="en-US" sz="2000" b="0" i="0" u="none" strike="noStrike" cap="none" dirty="0" err="1">
                <a:solidFill>
                  <a:srgbClr val="002060"/>
                </a:solidFill>
                <a:latin typeface="Calibri"/>
                <a:ea typeface="Calibri"/>
                <a:cs typeface="Calibri"/>
                <a:sym typeface="Calibri"/>
              </a:rPr>
              <a:t>Yog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tias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tsis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siv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lus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Hmoob</a:t>
            </a:r>
            <a:r>
              <a:rPr lang="en-US" sz="2000" b="0" i="0" u="none" strike="noStrike" cap="none" dirty="0">
                <a:solidFill>
                  <a:srgbClr val="002060"/>
                </a:solidFill>
                <a:latin typeface="Calibri"/>
                <a:ea typeface="Calibri"/>
                <a:cs typeface="Calibri"/>
                <a:sym typeface="Calibri"/>
              </a:rPr>
              <a:t> tom </a:t>
            </a:r>
            <a:r>
              <a:rPr lang="en-US" sz="2000" b="0" i="0" u="none" strike="noStrike" cap="none" dirty="0" err="1">
                <a:solidFill>
                  <a:srgbClr val="002060"/>
                </a:solidFill>
                <a:latin typeface="Calibri"/>
                <a:ea typeface="Calibri"/>
                <a:cs typeface="Calibri"/>
                <a:sym typeface="Calibri"/>
              </a:rPr>
              <a:t>vaj</a:t>
            </a:r>
            <a:r>
              <a:rPr lang="en-US" sz="2000" b="0" i="0" u="none" strike="noStrike" cap="none" dirty="0">
                <a:solidFill>
                  <a:srgbClr val="002060"/>
                </a:solidFill>
                <a:latin typeface="Calibri"/>
                <a:ea typeface="Calibri"/>
                <a:cs typeface="Calibri"/>
                <a:sym typeface="Calibri"/>
              </a:rPr>
              <a:t> tom </a:t>
            </a:r>
            <a:r>
              <a:rPr lang="en-US" sz="2000" b="0" i="0" u="none" strike="noStrike" cap="none" dirty="0" err="1">
                <a:solidFill>
                  <a:srgbClr val="002060"/>
                </a:solidFill>
                <a:latin typeface="Calibri"/>
                <a:ea typeface="Calibri"/>
                <a:cs typeface="Calibri"/>
                <a:sym typeface="Calibri"/>
              </a:rPr>
              <a:t>tsev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ces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tus</a:t>
            </a:r>
            <a:r>
              <a:rPr lang="en-US" sz="2000" b="0" i="0" u="none" strike="noStrike" cap="none" dirty="0">
                <a:solidFill>
                  <a:srgbClr val="002060"/>
                </a:solidFill>
                <a:latin typeface="Calibri"/>
                <a:ea typeface="Calibri"/>
                <a:cs typeface="Calibri"/>
                <a:sym typeface="Calibri"/>
              </a:rPr>
              <a:t> tub </a:t>
            </a:r>
            <a:r>
              <a:rPr lang="en-US" sz="2000" b="0" i="0" u="none" strike="noStrike" cap="none" dirty="0" err="1">
                <a:solidFill>
                  <a:srgbClr val="002060"/>
                </a:solidFill>
                <a:latin typeface="Calibri"/>
                <a:ea typeface="Calibri"/>
                <a:cs typeface="Calibri"/>
                <a:sym typeface="Calibri"/>
              </a:rPr>
              <a:t>yuav</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tsis</a:t>
            </a:r>
            <a:r>
              <a:rPr lang="en-US" sz="2000" b="0" i="0" u="none" strike="noStrike" cap="none" dirty="0">
                <a:solidFill>
                  <a:srgbClr val="002060"/>
                </a:solidFill>
                <a:latin typeface="Calibri"/>
                <a:ea typeface="Calibri"/>
                <a:cs typeface="Calibri"/>
                <a:sym typeface="Calibri"/>
              </a:rPr>
              <a:t> </a:t>
            </a:r>
            <a:br>
              <a:rPr lang="en-US" sz="2000" b="0" i="0" u="none" strike="noStrike" cap="none" dirty="0">
                <a:solidFill>
                  <a:srgbClr val="002060"/>
                </a:solidFill>
                <a:latin typeface="Calibri"/>
                <a:ea typeface="Calibri"/>
                <a:cs typeface="Calibri"/>
                <a:sym typeface="Calibri"/>
              </a:rPr>
            </a:br>
            <a:r>
              <a:rPr lang="en-US" sz="2000" b="0" i="0" u="none" strike="noStrike" cap="none" dirty="0" err="1">
                <a:solidFill>
                  <a:srgbClr val="002060"/>
                </a:solidFill>
                <a:latin typeface="Calibri"/>
                <a:ea typeface="Calibri"/>
                <a:cs typeface="Calibri"/>
                <a:sym typeface="Calibri"/>
              </a:rPr>
              <a:t>paub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nrog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nws</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pog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thiab</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yawg</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tham</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zuj</a:t>
            </a:r>
            <a:r>
              <a:rPr lang="en-US" sz="2000" b="0" i="0" u="none" strike="noStrike" cap="none" dirty="0">
                <a:solidFill>
                  <a:srgbClr val="002060"/>
                </a:solidFill>
                <a:latin typeface="Calibri"/>
                <a:ea typeface="Calibri"/>
                <a:cs typeface="Calibri"/>
                <a:sym typeface="Calibri"/>
              </a:rPr>
              <a:t> </a:t>
            </a:r>
            <a:r>
              <a:rPr lang="en-US" sz="2000" b="0" i="0" u="none" strike="noStrike" cap="none" dirty="0" err="1">
                <a:solidFill>
                  <a:srgbClr val="002060"/>
                </a:solidFill>
                <a:latin typeface="Calibri"/>
                <a:ea typeface="Calibri"/>
                <a:cs typeface="Calibri"/>
                <a:sym typeface="Calibri"/>
              </a:rPr>
              <a:t>zus</a:t>
            </a:r>
            <a:r>
              <a:rPr lang="en-US" sz="2000" b="0" i="0" u="none" strike="noStrike" cap="none" dirty="0">
                <a:solidFill>
                  <a:srgbClr val="002060"/>
                </a:solidFill>
                <a:latin typeface="Calibri"/>
                <a:ea typeface="Calibri"/>
                <a:cs typeface="Calibri"/>
                <a:sym typeface="Calibri"/>
              </a:rPr>
              <a:t> mus. </a:t>
            </a:r>
            <a:endParaRPr sz="20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2060"/>
              </a:buClr>
              <a:buSzPts val="1400"/>
              <a:buFont typeface="Arial"/>
              <a:buNone/>
            </a:pPr>
            <a:endParaRPr sz="2000" b="0" i="0" u="none" strike="noStrike" cap="none" dirty="0">
              <a:solidFill>
                <a:srgbClr val="002060"/>
              </a:solidFill>
              <a:latin typeface="Calibri"/>
              <a:ea typeface="Calibri"/>
              <a:cs typeface="Calibri"/>
              <a:sym typeface="Calibri"/>
            </a:endParaRPr>
          </a:p>
        </p:txBody>
      </p:sp>
      <p:sp>
        <p:nvSpPr>
          <p:cNvPr id="263" name="Google Shape;263;p32"/>
          <p:cNvSpPr txBox="1"/>
          <p:nvPr/>
        </p:nvSpPr>
        <p:spPr>
          <a:xfrm>
            <a:off x="324625" y="4800150"/>
            <a:ext cx="105509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200"/>
              <a:buFont typeface="Calibri"/>
              <a:buNone/>
            </a:pPr>
            <a:r>
              <a:rPr lang="en-US" sz="1200" b="0" i="0" u="none" strike="noStrike" cap="none" dirty="0">
                <a:solidFill>
                  <a:srgbClr val="002060"/>
                </a:solidFill>
                <a:latin typeface="Calibri"/>
                <a:ea typeface="Calibri"/>
                <a:cs typeface="Calibri"/>
                <a:sym typeface="Calibri"/>
              </a:rPr>
              <a:t>(Carter, 2018)</a:t>
            </a:r>
            <a:endParaRPr sz="1400" b="0" i="0" u="none" strike="noStrike" cap="none" dirty="0">
              <a:solidFill>
                <a:srgbClr val="000000"/>
              </a:solidFill>
              <a:latin typeface="Arial"/>
              <a:ea typeface="Arial"/>
              <a:cs typeface="Arial"/>
              <a:sym typeface="Arial"/>
            </a:endParaRPr>
          </a:p>
        </p:txBody>
      </p:sp>
      <p:sp>
        <p:nvSpPr>
          <p:cNvPr id="265" name="Google Shape;265;p32"/>
          <p:cNvSpPr txBox="1">
            <a:spLocks noGrp="1"/>
          </p:cNvSpPr>
          <p:nvPr>
            <p:ph type="sldNum" idx="12"/>
          </p:nvPr>
        </p:nvSpPr>
        <p:spPr>
          <a:xfrm>
            <a:off x="8129016" y="4300538"/>
            <a:ext cx="609600" cy="39090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Font typeface="Arial"/>
              <a:buNone/>
            </a:pPr>
            <a:fld id="{00000000-1234-1234-1234-123412341234}" type="slidenum">
              <a:rPr lang="en-US">
                <a:solidFill>
                  <a:schemeClr val="lt1"/>
                </a:solidFill>
              </a:rPr>
              <a:t>8</a:t>
            </a:fld>
            <a:endParaRPr>
              <a:solidFill>
                <a:schemeClr val="lt1"/>
              </a:solidFill>
            </a:endParaRPr>
          </a:p>
        </p:txBody>
      </p:sp>
      <p:sp>
        <p:nvSpPr>
          <p:cNvPr id="266" name="Google Shape;266;p32"/>
          <p:cNvSpPr txBox="1"/>
          <p:nvPr/>
        </p:nvSpPr>
        <p:spPr>
          <a:xfrm>
            <a:off x="1090670" y="117548"/>
            <a:ext cx="1489500" cy="39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2400"/>
              <a:buFont typeface="Calibri"/>
              <a:buNone/>
            </a:pPr>
            <a:r>
              <a:rPr lang="en-US" sz="2400" b="0" i="0" u="none" strike="noStrike" cap="none" dirty="0" err="1">
                <a:solidFill>
                  <a:srgbClr val="002060"/>
                </a:solidFill>
                <a:latin typeface="Calibri"/>
                <a:ea typeface="Calibri"/>
                <a:cs typeface="Calibri"/>
                <a:sym typeface="Calibri"/>
              </a:rPr>
              <a:t>Piv</a:t>
            </a:r>
            <a:r>
              <a:rPr lang="en-US" sz="2400" b="0" i="0" u="none" strike="noStrike" cap="none" dirty="0">
                <a:solidFill>
                  <a:srgbClr val="002060"/>
                </a:solidFill>
                <a:latin typeface="Calibri"/>
                <a:ea typeface="Calibri"/>
                <a:cs typeface="Calibri"/>
                <a:sym typeface="Calibri"/>
              </a:rPr>
              <a:t> </a:t>
            </a:r>
            <a:r>
              <a:rPr lang="en-US" sz="2400" b="0" i="0" u="none" strike="noStrike" cap="none" dirty="0" err="1">
                <a:solidFill>
                  <a:srgbClr val="002060"/>
                </a:solidFill>
                <a:latin typeface="Calibri"/>
                <a:ea typeface="Calibri"/>
                <a:cs typeface="Calibri"/>
                <a:sym typeface="Calibri"/>
              </a:rPr>
              <a:t>Txwv</a:t>
            </a:r>
            <a:r>
              <a:rPr lang="en-US" sz="2400" b="0" i="0" u="none" strike="noStrike" cap="none" dirty="0">
                <a:solidFill>
                  <a:srgbClr val="002060"/>
                </a:solidFill>
                <a:latin typeface="Calibri"/>
                <a:ea typeface="Calibri"/>
                <a:cs typeface="Calibri"/>
                <a:sym typeface="Calibri"/>
              </a:rPr>
              <a:t> 2</a:t>
            </a:r>
            <a:endParaRPr sz="1400" b="0" i="0" u="none" strike="noStrike" cap="none" dirty="0">
              <a:solidFill>
                <a:srgbClr val="000000"/>
              </a:solidFill>
              <a:latin typeface="Arial"/>
              <a:ea typeface="Arial"/>
              <a:cs typeface="Arial"/>
              <a:sym typeface="Arial"/>
            </a:endParaRPr>
          </a:p>
        </p:txBody>
      </p:sp>
      <p:pic>
        <p:nvPicPr>
          <p:cNvPr id="7" name="Picture 6">
            <a:extLst>
              <a:ext uri="{FF2B5EF4-FFF2-40B4-BE49-F238E27FC236}">
                <a16:creationId xmlns:a16="http://schemas.microsoft.com/office/drawing/2014/main" id="{51C49500-AD27-5744-A706-97E0E65A3FB8}"/>
              </a:ext>
            </a:extLst>
          </p:cNvPr>
          <p:cNvPicPr>
            <a:picLocks noChangeAspect="1"/>
          </p:cNvPicPr>
          <p:nvPr/>
        </p:nvPicPr>
        <p:blipFill>
          <a:blip r:embed="rId3"/>
          <a:stretch>
            <a:fillRect/>
          </a:stretch>
        </p:blipFill>
        <p:spPr>
          <a:xfrm>
            <a:off x="251485" y="39678"/>
            <a:ext cx="839185" cy="5466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AC451-F43D-4D48-92CF-E19DEA9EE2A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solidFill>
                  <a:schemeClr val="bg1"/>
                </a:solidFill>
              </a:rPr>
              <a:pPr marL="0" lvl="0" indent="0" algn="ctr" rtl="0">
                <a:spcBef>
                  <a:spcPts val="0"/>
                </a:spcBef>
                <a:spcAft>
                  <a:spcPts val="0"/>
                </a:spcAft>
                <a:buNone/>
              </a:pPr>
              <a:t>9</a:t>
            </a:fld>
            <a:endParaRPr lang="en-US" dirty="0">
              <a:solidFill>
                <a:schemeClr val="bg1"/>
              </a:solidFill>
            </a:endParaRPr>
          </a:p>
        </p:txBody>
      </p:sp>
      <p:grpSp>
        <p:nvGrpSpPr>
          <p:cNvPr id="4" name="Group 3">
            <a:extLst>
              <a:ext uri="{FF2B5EF4-FFF2-40B4-BE49-F238E27FC236}">
                <a16:creationId xmlns:a16="http://schemas.microsoft.com/office/drawing/2014/main" id="{722F171E-8F1A-EF42-A36E-6D6973C70AE1}"/>
              </a:ext>
            </a:extLst>
          </p:cNvPr>
          <p:cNvGrpSpPr/>
          <p:nvPr/>
        </p:nvGrpSpPr>
        <p:grpSpPr>
          <a:xfrm>
            <a:off x="2619375" y="1047750"/>
            <a:ext cx="4014254" cy="3063389"/>
            <a:chOff x="2819400" y="1047750"/>
            <a:chExt cx="4014254" cy="3063389"/>
          </a:xfrm>
        </p:grpSpPr>
        <p:pic>
          <p:nvPicPr>
            <p:cNvPr id="5" name="Picture 17">
              <a:extLst>
                <a:ext uri="{FF2B5EF4-FFF2-40B4-BE49-F238E27FC236}">
                  <a16:creationId xmlns:a16="http://schemas.microsoft.com/office/drawing/2014/main" id="{141BBA22-42B4-0949-94AD-6B66D239A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047750"/>
              <a:ext cx="3905250" cy="283845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559EC79F-D1EF-2A4E-8905-ADF55843949F}"/>
                </a:ext>
              </a:extLst>
            </p:cNvPr>
            <p:cNvSpPr/>
            <p:nvPr/>
          </p:nvSpPr>
          <p:spPr>
            <a:xfrm>
              <a:off x="6079922" y="3926473"/>
              <a:ext cx="753732" cy="184666"/>
            </a:xfrm>
            <a:prstGeom prst="rect">
              <a:avLst/>
            </a:prstGeom>
            <a:ln>
              <a:solidFill>
                <a:schemeClr val="bg1"/>
              </a:solidFill>
            </a:ln>
          </p:spPr>
          <p:txBody>
            <a:bodyPr wrap="none">
              <a:spAutoFit/>
            </a:bodyPr>
            <a:lstStyle/>
            <a:p>
              <a:r>
                <a:rPr lang="en-US" sz="600" dirty="0">
                  <a:latin typeface="Arial" panose="020B0604020202020204" pitchFamily="34" charset="0"/>
                  <a:cs typeface="Arial" panose="020B0604020202020204" pitchFamily="34" charset="0"/>
                </a:rPr>
                <a:t>Phillipmartin.info</a:t>
              </a:r>
            </a:p>
          </p:txBody>
        </p:sp>
      </p:grpSp>
    </p:spTree>
    <p:extLst>
      <p:ext uri="{BB962C8B-B14F-4D97-AF65-F5344CB8AC3E}">
        <p14:creationId xmlns:p14="http://schemas.microsoft.com/office/powerpoint/2010/main" val="3422558710"/>
      </p:ext>
    </p:extLst>
  </p:cSld>
  <p:clrMapOvr>
    <a:masterClrMapping/>
  </p:clrMapOvr>
</p:sld>
</file>

<file path=ppt/theme/theme1.xml><?xml version="1.0" encoding="utf-8"?>
<a:theme xmlns:a="http://schemas.openxmlformats.org/drawingml/2006/main" name="Orie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4632</TotalTime>
  <Words>7505</Words>
  <Application>Microsoft Macintosh PowerPoint</Application>
  <PresentationFormat>On-screen Show (16:9)</PresentationFormat>
  <Paragraphs>481</Paragraphs>
  <Slides>46</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vt:lpstr>
      <vt:lpstr>Segoe UI</vt:lpstr>
      <vt:lpstr>Wingdings</vt:lpstr>
      <vt:lpstr>Courier New</vt:lpstr>
      <vt:lpstr>Tahoma</vt:lpstr>
      <vt:lpstr>Century Schoolbook</vt:lpstr>
      <vt:lpstr>Noto Sans Symbols</vt:lpstr>
      <vt:lpstr>Limelight</vt:lpstr>
      <vt:lpstr>Jokerman</vt:lpstr>
      <vt:lpstr>Baveuse</vt:lpstr>
      <vt:lpstr>Calibri</vt:lpstr>
      <vt:lpstr>Oriel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Diane J Tedick PhD</cp:lastModifiedBy>
  <cp:revision>99</cp:revision>
  <dcterms:modified xsi:type="dcterms:W3CDTF">2021-03-04T15:35:10Z</dcterms:modified>
</cp:coreProperties>
</file>